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7"/>
  </p:notesMasterIdLst>
  <p:sldIdLst>
    <p:sldId id="256" r:id="rId3"/>
    <p:sldId id="506" r:id="rId4"/>
    <p:sldId id="386" r:id="rId5"/>
    <p:sldId id="477" r:id="rId6"/>
    <p:sldId id="478" r:id="rId7"/>
    <p:sldId id="479" r:id="rId8"/>
    <p:sldId id="490" r:id="rId9"/>
    <p:sldId id="480" r:id="rId10"/>
    <p:sldId id="489" r:id="rId11"/>
    <p:sldId id="481" r:id="rId12"/>
    <p:sldId id="497" r:id="rId13"/>
    <p:sldId id="485" r:id="rId14"/>
    <p:sldId id="486" r:id="rId15"/>
    <p:sldId id="487" r:id="rId16"/>
    <p:sldId id="488" r:id="rId17"/>
    <p:sldId id="499" r:id="rId18"/>
    <p:sldId id="265" r:id="rId19"/>
    <p:sldId id="392" r:id="rId20"/>
    <p:sldId id="391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2" r:id="rId29"/>
    <p:sldId id="403" r:id="rId30"/>
    <p:sldId id="411" r:id="rId31"/>
    <p:sldId id="507" r:id="rId32"/>
    <p:sldId id="501" r:id="rId33"/>
    <p:sldId id="533" r:id="rId34"/>
    <p:sldId id="500" r:id="rId35"/>
    <p:sldId id="528" r:id="rId36"/>
    <p:sldId id="502" r:id="rId37"/>
    <p:sldId id="529" r:id="rId38"/>
    <p:sldId id="503" r:id="rId39"/>
    <p:sldId id="530" r:id="rId40"/>
    <p:sldId id="504" r:id="rId41"/>
    <p:sldId id="531" r:id="rId42"/>
    <p:sldId id="532" r:id="rId43"/>
    <p:sldId id="505" r:id="rId44"/>
    <p:sldId id="412" r:id="rId45"/>
    <p:sldId id="413" r:id="rId46"/>
    <p:sldId id="414" r:id="rId47"/>
    <p:sldId id="415" r:id="rId48"/>
    <p:sldId id="292" r:id="rId49"/>
    <p:sldId id="416" r:id="rId50"/>
    <p:sldId id="417" r:id="rId51"/>
    <p:sldId id="418" r:id="rId52"/>
    <p:sldId id="509" r:id="rId53"/>
    <p:sldId id="286" r:id="rId54"/>
    <p:sldId id="290" r:id="rId55"/>
    <p:sldId id="289" r:id="rId56"/>
    <p:sldId id="291" r:id="rId57"/>
    <p:sldId id="421" r:id="rId58"/>
    <p:sldId id="390" r:id="rId59"/>
    <p:sldId id="303" r:id="rId60"/>
    <p:sldId id="304" r:id="rId61"/>
    <p:sldId id="422" r:id="rId62"/>
    <p:sldId id="510" r:id="rId63"/>
    <p:sldId id="305" r:id="rId64"/>
    <p:sldId id="307" r:id="rId65"/>
    <p:sldId id="420" r:id="rId66"/>
    <p:sldId id="534" r:id="rId67"/>
    <p:sldId id="423" r:id="rId68"/>
    <p:sldId id="424" r:id="rId69"/>
    <p:sldId id="508" r:id="rId70"/>
    <p:sldId id="425" r:id="rId71"/>
    <p:sldId id="535" r:id="rId72"/>
    <p:sldId id="474" r:id="rId73"/>
    <p:sldId id="426" r:id="rId74"/>
    <p:sldId id="427" r:id="rId75"/>
    <p:sldId id="428" r:id="rId76"/>
    <p:sldId id="429" r:id="rId77"/>
    <p:sldId id="430" r:id="rId78"/>
    <p:sldId id="431" r:id="rId79"/>
    <p:sldId id="432" r:id="rId80"/>
    <p:sldId id="433" r:id="rId81"/>
    <p:sldId id="434" r:id="rId82"/>
    <p:sldId id="458" r:id="rId83"/>
    <p:sldId id="459" r:id="rId84"/>
    <p:sldId id="475" r:id="rId85"/>
    <p:sldId id="466" r:id="rId86"/>
    <p:sldId id="467" r:id="rId87"/>
    <p:sldId id="468" r:id="rId88"/>
    <p:sldId id="538" r:id="rId89"/>
    <p:sldId id="460" r:id="rId90"/>
    <p:sldId id="469" r:id="rId91"/>
    <p:sldId id="461" r:id="rId92"/>
    <p:sldId id="470" r:id="rId93"/>
    <p:sldId id="462" r:id="rId94"/>
    <p:sldId id="471" r:id="rId95"/>
    <p:sldId id="463" r:id="rId96"/>
    <p:sldId id="464" r:id="rId97"/>
    <p:sldId id="472" r:id="rId98"/>
    <p:sldId id="465" r:id="rId99"/>
    <p:sldId id="473" r:id="rId100"/>
    <p:sldId id="539" r:id="rId101"/>
    <p:sldId id="313" r:id="rId102"/>
    <p:sldId id="317" r:id="rId103"/>
    <p:sldId id="318" r:id="rId104"/>
    <p:sldId id="316" r:id="rId105"/>
    <p:sldId id="476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 varScale="1">
        <p:scale>
          <a:sx n="67" d="100"/>
          <a:sy n="67" d="100"/>
        </p:scale>
        <p:origin x="6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E78E7-A71F-4AA2-BB5D-0BD2F2ADAB2E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62D8C-4CB9-4D35-90A1-C89D2DA4B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73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Hãy tìm cho cô chữ sa/nu/ko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9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Hãy tìm cho cô chữ sa/nu/ko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74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Hãy tìm cho cô chữ sa/nu/ko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90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Hãy tìm cho cô chữ sa/nu/ko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4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Hãy tìm cho cô chữ sa/nu/ko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51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Karaoke	</a:t>
            </a:r>
            <a:r>
              <a:rPr lang="en-US" altLang="ja-JP" dirty="0" err="1"/>
              <a:t>terehon</a:t>
            </a:r>
            <a:r>
              <a:rPr lang="en-US" altLang="ja-JP" dirty="0"/>
              <a:t>	</a:t>
            </a:r>
            <a:r>
              <a:rPr lang="en-US" altLang="ja-JP" dirty="0" err="1"/>
              <a:t>amerika</a:t>
            </a:r>
            <a:r>
              <a:rPr lang="en-US" altLang="ja-JP" dirty="0"/>
              <a:t>	</a:t>
            </a:r>
            <a:r>
              <a:rPr lang="en-US" altLang="ja-JP" dirty="0" err="1"/>
              <a:t>kukraianto</a:t>
            </a:r>
            <a:r>
              <a:rPr lang="en-US" altLang="ja-JP" dirty="0"/>
              <a:t>	</a:t>
            </a:r>
            <a:r>
              <a:rPr lang="en-US" altLang="ja-JP" dirty="0" err="1"/>
              <a:t>interia</a:t>
            </a:r>
            <a:r>
              <a:rPr lang="en-US" altLang="ja-JP" dirty="0"/>
              <a:t>	</a:t>
            </a:r>
            <a:r>
              <a:rPr lang="en-US" altLang="ja-JP" dirty="0" err="1"/>
              <a:t>shi-nario</a:t>
            </a:r>
            <a:r>
              <a:rPr lang="en-US" altLang="ja-JP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5F6F4-BBE0-48ED-953E-862389FC7A2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4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げんざい</a:t>
            </a:r>
            <a:r>
              <a:rPr lang="en-US" altLang="ja-JP" dirty="0"/>
              <a:t>	</a:t>
            </a:r>
            <a:r>
              <a:rPr lang="ja-JP" altLang="en-US" dirty="0"/>
              <a:t>せんでん</a:t>
            </a:r>
            <a:r>
              <a:rPr lang="en-US" altLang="ja-JP" dirty="0"/>
              <a:t>	</a:t>
            </a:r>
            <a:r>
              <a:rPr lang="ja-JP" altLang="en-US" dirty="0"/>
              <a:t>しんぴん</a:t>
            </a:r>
            <a:r>
              <a:rPr lang="en-US" altLang="ja-JP" dirty="0"/>
              <a:t>	</a:t>
            </a:r>
            <a:r>
              <a:rPr lang="ja-JP" altLang="en-US" dirty="0"/>
              <a:t>がいむだいじん　　さつじんじけん　　かいはつげんご</a:t>
            </a:r>
            <a:r>
              <a:rPr lang="en-US" altLang="ja-JP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5F6F4-BBE0-48ED-953E-862389FC7A2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A9C8-978C-41E5-AFBC-B689CA01F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9791B-A4A6-4D52-B2AD-3988193D1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4B332-86E7-47CD-9CA8-1D880C96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E0529-CB80-4F4C-84CD-DCC5CEEB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BDDDA-FA27-4F29-A329-3B2863BB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11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4CF53-195B-4306-BFA2-2CB8016A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A3224-EDE6-4BEF-B6FA-39C6070F1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E98B7-41A1-4854-ACDF-70550B206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FE2DD-4D18-488F-91AA-2A4D2EF1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71C07-AF00-4386-9F51-05C99D01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69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79BF9-129A-4EF3-B7A0-F3D5CEDF0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F05BA-9323-406F-BE6C-6D38804C1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2D5-A852-481A-9B01-FC39E6C0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E54FB-FC70-4053-899C-2D6676460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49C8E-1F1C-4120-9402-1681DEA5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9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5" y="6818111"/>
            <a:ext cx="34791" cy="39852"/>
          </a:xfrm>
          <a:custGeom>
            <a:avLst/>
            <a:gdLst/>
            <a:ahLst/>
            <a:cxnLst/>
            <a:rect l="l" t="t" r="r" b="b"/>
            <a:pathLst>
              <a:path w="237" h="271" extrusionOk="0">
                <a:moveTo>
                  <a:pt x="1" y="0"/>
                </a:moveTo>
                <a:lnTo>
                  <a:pt x="1" y="135"/>
                </a:lnTo>
                <a:cubicBezTo>
                  <a:pt x="41" y="182"/>
                  <a:pt x="82" y="230"/>
                  <a:pt x="122" y="270"/>
                </a:cubicBezTo>
                <a:lnTo>
                  <a:pt x="237" y="270"/>
                </a:lnTo>
                <a:cubicBezTo>
                  <a:pt x="156" y="182"/>
                  <a:pt x="75" y="95"/>
                  <a:pt x="1" y="0"/>
                </a:cubicBezTo>
                <a:close/>
              </a:path>
            </a:pathLst>
          </a:custGeom>
          <a:solidFill>
            <a:srgbClr val="DFC29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>
            <a:off x="84" y="-25"/>
            <a:ext cx="12192051" cy="6857988"/>
            <a:chOff x="3450750" y="2336425"/>
            <a:chExt cx="2076350" cy="1165875"/>
          </a:xfrm>
        </p:grpSpPr>
        <p:sp>
          <p:nvSpPr>
            <p:cNvPr id="11" name="Google Shape;11;p2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33" name="Google Shape;1033;p2"/>
          <p:cNvSpPr/>
          <p:nvPr/>
        </p:nvSpPr>
        <p:spPr>
          <a:xfrm>
            <a:off x="2757367" y="194300"/>
            <a:ext cx="6677200" cy="66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2"/>
          <p:cNvSpPr txBox="1">
            <a:spLocks noGrp="1"/>
          </p:cNvSpPr>
          <p:nvPr>
            <p:ph type="ctrTitle"/>
          </p:nvPr>
        </p:nvSpPr>
        <p:spPr>
          <a:xfrm>
            <a:off x="2861600" y="1085667"/>
            <a:ext cx="6468800" cy="23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035" name="Google Shape;1035;p2"/>
          <p:cNvSpPr txBox="1">
            <a:spLocks noGrp="1"/>
          </p:cNvSpPr>
          <p:nvPr>
            <p:ph type="subTitle" idx="1"/>
          </p:nvPr>
        </p:nvSpPr>
        <p:spPr>
          <a:xfrm>
            <a:off x="2861600" y="3252233"/>
            <a:ext cx="6468800" cy="7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36" name="Google Shape;1036;p2"/>
          <p:cNvGrpSpPr/>
          <p:nvPr/>
        </p:nvGrpSpPr>
        <p:grpSpPr>
          <a:xfrm>
            <a:off x="1607664" y="4196600"/>
            <a:ext cx="8045120" cy="2681200"/>
            <a:chOff x="2182250" y="612700"/>
            <a:chExt cx="1215275" cy="528225"/>
          </a:xfrm>
        </p:grpSpPr>
        <p:sp>
          <p:nvSpPr>
            <p:cNvPr id="1037" name="Google Shape;1037;p2"/>
            <p:cNvSpPr/>
            <p:nvPr/>
          </p:nvSpPr>
          <p:spPr>
            <a:xfrm>
              <a:off x="2182250" y="627625"/>
              <a:ext cx="1211400" cy="513300"/>
            </a:xfrm>
            <a:custGeom>
              <a:avLst/>
              <a:gdLst/>
              <a:ahLst/>
              <a:cxnLst/>
              <a:rect l="l" t="t" r="r" b="b"/>
              <a:pathLst>
                <a:path w="48456" h="20532" extrusionOk="0">
                  <a:moveTo>
                    <a:pt x="27801" y="0"/>
                  </a:moveTo>
                  <a:cubicBezTo>
                    <a:pt x="27308" y="0"/>
                    <a:pt x="26808" y="63"/>
                    <a:pt x="26352" y="215"/>
                  </a:cubicBezTo>
                  <a:cubicBezTo>
                    <a:pt x="25573" y="475"/>
                    <a:pt x="24924" y="475"/>
                    <a:pt x="24341" y="475"/>
                  </a:cubicBezTo>
                  <a:cubicBezTo>
                    <a:pt x="23758" y="475"/>
                    <a:pt x="23240" y="475"/>
                    <a:pt x="22724" y="735"/>
                  </a:cubicBezTo>
                  <a:cubicBezTo>
                    <a:pt x="21686" y="1254"/>
                    <a:pt x="18571" y="4888"/>
                    <a:pt x="17013" y="6439"/>
                  </a:cubicBezTo>
                  <a:cubicBezTo>
                    <a:pt x="15462" y="7997"/>
                    <a:pt x="10789" y="12663"/>
                    <a:pt x="7681" y="15259"/>
                  </a:cubicBezTo>
                  <a:cubicBezTo>
                    <a:pt x="5584" y="17005"/>
                    <a:pt x="2071" y="18988"/>
                    <a:pt x="1" y="20100"/>
                  </a:cubicBezTo>
                  <a:lnTo>
                    <a:pt x="1" y="20532"/>
                  </a:lnTo>
                  <a:lnTo>
                    <a:pt x="48455" y="20532"/>
                  </a:lnTo>
                  <a:cubicBezTo>
                    <a:pt x="46311" y="19095"/>
                    <a:pt x="43553" y="17147"/>
                    <a:pt x="41395" y="15259"/>
                  </a:cubicBezTo>
                  <a:cubicBezTo>
                    <a:pt x="37242" y="11624"/>
                    <a:pt x="31018" y="1254"/>
                    <a:pt x="30499" y="735"/>
                  </a:cubicBezTo>
                  <a:cubicBezTo>
                    <a:pt x="30132" y="367"/>
                    <a:pt x="28989" y="0"/>
                    <a:pt x="27801" y="0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2323675" y="1009500"/>
              <a:ext cx="151350" cy="131425"/>
            </a:xfrm>
            <a:custGeom>
              <a:avLst/>
              <a:gdLst/>
              <a:ahLst/>
              <a:cxnLst/>
              <a:rect l="l" t="t" r="r" b="b"/>
              <a:pathLst>
                <a:path w="6054" h="5257" extrusionOk="0">
                  <a:moveTo>
                    <a:pt x="5845" y="0"/>
                  </a:moveTo>
                  <a:cubicBezTo>
                    <a:pt x="5840" y="0"/>
                    <a:pt x="5834" y="2"/>
                    <a:pt x="5827" y="4"/>
                  </a:cubicBezTo>
                  <a:cubicBezTo>
                    <a:pt x="5510" y="105"/>
                    <a:pt x="4370" y="624"/>
                    <a:pt x="62" y="5189"/>
                  </a:cubicBezTo>
                  <a:cubicBezTo>
                    <a:pt x="41" y="5216"/>
                    <a:pt x="21" y="5236"/>
                    <a:pt x="1" y="5257"/>
                  </a:cubicBezTo>
                  <a:lnTo>
                    <a:pt x="1700" y="5257"/>
                  </a:lnTo>
                  <a:cubicBezTo>
                    <a:pt x="1950" y="4872"/>
                    <a:pt x="2246" y="4475"/>
                    <a:pt x="2617" y="4056"/>
                  </a:cubicBezTo>
                  <a:cubicBezTo>
                    <a:pt x="4245" y="2251"/>
                    <a:pt x="6053" y="0"/>
                    <a:pt x="5845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2956575" y="1009500"/>
              <a:ext cx="151325" cy="131425"/>
            </a:xfrm>
            <a:custGeom>
              <a:avLst/>
              <a:gdLst/>
              <a:ahLst/>
              <a:cxnLst/>
              <a:rect l="l" t="t" r="r" b="b"/>
              <a:pathLst>
                <a:path w="6053" h="5257" extrusionOk="0">
                  <a:moveTo>
                    <a:pt x="209" y="0"/>
                  </a:moveTo>
                  <a:cubicBezTo>
                    <a:pt x="1" y="0"/>
                    <a:pt x="1809" y="2251"/>
                    <a:pt x="3437" y="4056"/>
                  </a:cubicBezTo>
                  <a:cubicBezTo>
                    <a:pt x="3808" y="4475"/>
                    <a:pt x="4104" y="4872"/>
                    <a:pt x="4347" y="5257"/>
                  </a:cubicBezTo>
                  <a:lnTo>
                    <a:pt x="6053" y="5257"/>
                  </a:lnTo>
                  <a:cubicBezTo>
                    <a:pt x="6033" y="5236"/>
                    <a:pt x="6012" y="5216"/>
                    <a:pt x="5992" y="5189"/>
                  </a:cubicBezTo>
                  <a:cubicBezTo>
                    <a:pt x="1677" y="624"/>
                    <a:pt x="537" y="105"/>
                    <a:pt x="227" y="4"/>
                  </a:cubicBezTo>
                  <a:cubicBezTo>
                    <a:pt x="220" y="2"/>
                    <a:pt x="214" y="0"/>
                    <a:pt x="209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2627800" y="1008250"/>
              <a:ext cx="69850" cy="132675"/>
            </a:xfrm>
            <a:custGeom>
              <a:avLst/>
              <a:gdLst/>
              <a:ahLst/>
              <a:cxnLst/>
              <a:rect l="l" t="t" r="r" b="b"/>
              <a:pathLst>
                <a:path w="2794" h="5307" extrusionOk="0">
                  <a:moveTo>
                    <a:pt x="2755" y="0"/>
                  </a:moveTo>
                  <a:cubicBezTo>
                    <a:pt x="2595" y="0"/>
                    <a:pt x="1848" y="1504"/>
                    <a:pt x="1848" y="1504"/>
                  </a:cubicBezTo>
                  <a:cubicBezTo>
                    <a:pt x="1848" y="1504"/>
                    <a:pt x="998" y="2920"/>
                    <a:pt x="486" y="4181"/>
                  </a:cubicBezTo>
                  <a:cubicBezTo>
                    <a:pt x="290" y="4659"/>
                    <a:pt x="162" y="5003"/>
                    <a:pt x="0" y="5307"/>
                  </a:cubicBezTo>
                  <a:lnTo>
                    <a:pt x="1275" y="5307"/>
                  </a:lnTo>
                  <a:cubicBezTo>
                    <a:pt x="1632" y="4653"/>
                    <a:pt x="1908" y="3938"/>
                    <a:pt x="2050" y="3264"/>
                  </a:cubicBezTo>
                  <a:cubicBezTo>
                    <a:pt x="2360" y="1814"/>
                    <a:pt x="2670" y="883"/>
                    <a:pt x="2778" y="155"/>
                  </a:cubicBezTo>
                  <a:cubicBezTo>
                    <a:pt x="2793" y="47"/>
                    <a:pt x="2783" y="0"/>
                    <a:pt x="2755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2527825" y="963625"/>
              <a:ext cx="73900" cy="111975"/>
            </a:xfrm>
            <a:custGeom>
              <a:avLst/>
              <a:gdLst/>
              <a:ahLst/>
              <a:cxnLst/>
              <a:rect l="l" t="t" r="r" b="b"/>
              <a:pathLst>
                <a:path w="2956" h="4479" extrusionOk="0">
                  <a:moveTo>
                    <a:pt x="2456" y="0"/>
                  </a:moveTo>
                  <a:cubicBezTo>
                    <a:pt x="2384" y="0"/>
                    <a:pt x="2323" y="21"/>
                    <a:pt x="2300" y="52"/>
                  </a:cubicBezTo>
                  <a:cubicBezTo>
                    <a:pt x="2300" y="52"/>
                    <a:pt x="2010" y="180"/>
                    <a:pt x="1909" y="490"/>
                  </a:cubicBezTo>
                  <a:cubicBezTo>
                    <a:pt x="1801" y="801"/>
                    <a:pt x="1390" y="1940"/>
                    <a:pt x="870" y="2668"/>
                  </a:cubicBezTo>
                  <a:cubicBezTo>
                    <a:pt x="351" y="3390"/>
                    <a:pt x="109" y="3484"/>
                    <a:pt x="21" y="4213"/>
                  </a:cubicBezTo>
                  <a:cubicBezTo>
                    <a:pt x="0" y="4399"/>
                    <a:pt x="18" y="4478"/>
                    <a:pt x="75" y="4478"/>
                  </a:cubicBezTo>
                  <a:cubicBezTo>
                    <a:pt x="241" y="4478"/>
                    <a:pt x="742" y="3799"/>
                    <a:pt x="1592" y="3181"/>
                  </a:cubicBezTo>
                  <a:cubicBezTo>
                    <a:pt x="2738" y="2358"/>
                    <a:pt x="2340" y="1482"/>
                    <a:pt x="2691" y="726"/>
                  </a:cubicBezTo>
                  <a:cubicBezTo>
                    <a:pt x="2956" y="167"/>
                    <a:pt x="2662" y="0"/>
                    <a:pt x="2456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2809450" y="987600"/>
              <a:ext cx="80150" cy="153325"/>
            </a:xfrm>
            <a:custGeom>
              <a:avLst/>
              <a:gdLst/>
              <a:ahLst/>
              <a:cxnLst/>
              <a:rect l="l" t="t" r="r" b="b"/>
              <a:pathLst>
                <a:path w="3206" h="6133" extrusionOk="0">
                  <a:moveTo>
                    <a:pt x="78" y="0"/>
                  </a:moveTo>
                  <a:cubicBezTo>
                    <a:pt x="15" y="0"/>
                    <a:pt x="1" y="105"/>
                    <a:pt x="70" y="361"/>
                  </a:cubicBezTo>
                  <a:cubicBezTo>
                    <a:pt x="70" y="361"/>
                    <a:pt x="279" y="1500"/>
                    <a:pt x="381" y="1912"/>
                  </a:cubicBezTo>
                  <a:cubicBezTo>
                    <a:pt x="482" y="2330"/>
                    <a:pt x="1210" y="2950"/>
                    <a:pt x="1621" y="4400"/>
                  </a:cubicBezTo>
                  <a:cubicBezTo>
                    <a:pt x="1857" y="5209"/>
                    <a:pt x="2053" y="5721"/>
                    <a:pt x="2275" y="6133"/>
                  </a:cubicBezTo>
                  <a:lnTo>
                    <a:pt x="3206" y="6133"/>
                  </a:lnTo>
                  <a:cubicBezTo>
                    <a:pt x="3172" y="5998"/>
                    <a:pt x="3125" y="5870"/>
                    <a:pt x="3078" y="5748"/>
                  </a:cubicBezTo>
                  <a:cubicBezTo>
                    <a:pt x="2761" y="5020"/>
                    <a:pt x="1938" y="4400"/>
                    <a:pt x="1830" y="3678"/>
                  </a:cubicBezTo>
                  <a:cubicBezTo>
                    <a:pt x="1729" y="2950"/>
                    <a:pt x="1048" y="2539"/>
                    <a:pt x="1075" y="1811"/>
                  </a:cubicBezTo>
                  <a:cubicBezTo>
                    <a:pt x="1101" y="1246"/>
                    <a:pt x="296" y="0"/>
                    <a:pt x="78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2182250" y="908275"/>
              <a:ext cx="346775" cy="232650"/>
            </a:xfrm>
            <a:custGeom>
              <a:avLst/>
              <a:gdLst/>
              <a:ahLst/>
              <a:cxnLst/>
              <a:rect l="l" t="t" r="r" b="b"/>
              <a:pathLst>
                <a:path w="13871" h="9306" extrusionOk="0">
                  <a:moveTo>
                    <a:pt x="12857" y="0"/>
                  </a:moveTo>
                  <a:cubicBezTo>
                    <a:pt x="12846" y="0"/>
                    <a:pt x="12835" y="3"/>
                    <a:pt x="12826" y="7"/>
                  </a:cubicBezTo>
                  <a:cubicBezTo>
                    <a:pt x="12623" y="115"/>
                    <a:pt x="8686" y="2913"/>
                    <a:pt x="7647" y="4053"/>
                  </a:cubicBezTo>
                  <a:cubicBezTo>
                    <a:pt x="6609" y="5193"/>
                    <a:pt x="1949" y="7782"/>
                    <a:pt x="1666" y="7957"/>
                  </a:cubicBezTo>
                  <a:cubicBezTo>
                    <a:pt x="1572" y="8018"/>
                    <a:pt x="884" y="8375"/>
                    <a:pt x="1" y="8834"/>
                  </a:cubicBezTo>
                  <a:lnTo>
                    <a:pt x="1" y="9306"/>
                  </a:lnTo>
                  <a:lnTo>
                    <a:pt x="10385" y="9306"/>
                  </a:lnTo>
                  <a:cubicBezTo>
                    <a:pt x="10742" y="8746"/>
                    <a:pt x="11187" y="8092"/>
                    <a:pt x="11794" y="7269"/>
                  </a:cubicBezTo>
                  <a:cubicBezTo>
                    <a:pt x="13871" y="4485"/>
                    <a:pt x="12826" y="3635"/>
                    <a:pt x="13197" y="2266"/>
                  </a:cubicBezTo>
                  <a:cubicBezTo>
                    <a:pt x="13550" y="962"/>
                    <a:pt x="13083" y="0"/>
                    <a:pt x="12857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2738025" y="813875"/>
              <a:ext cx="292500" cy="327050"/>
            </a:xfrm>
            <a:custGeom>
              <a:avLst/>
              <a:gdLst/>
              <a:ahLst/>
              <a:cxnLst/>
              <a:rect l="l" t="t" r="r" b="b"/>
              <a:pathLst>
                <a:path w="11700" h="13082" extrusionOk="0">
                  <a:moveTo>
                    <a:pt x="3217" y="0"/>
                  </a:moveTo>
                  <a:cubicBezTo>
                    <a:pt x="2434" y="0"/>
                    <a:pt x="1754" y="127"/>
                    <a:pt x="1511" y="358"/>
                  </a:cubicBezTo>
                  <a:cubicBezTo>
                    <a:pt x="1511" y="358"/>
                    <a:pt x="965" y="1612"/>
                    <a:pt x="1168" y="2650"/>
                  </a:cubicBezTo>
                  <a:cubicBezTo>
                    <a:pt x="1370" y="3682"/>
                    <a:pt x="911" y="4168"/>
                    <a:pt x="938" y="6413"/>
                  </a:cubicBezTo>
                  <a:cubicBezTo>
                    <a:pt x="958" y="8658"/>
                    <a:pt x="1309" y="9070"/>
                    <a:pt x="824" y="11194"/>
                  </a:cubicBezTo>
                  <a:cubicBezTo>
                    <a:pt x="635" y="11996"/>
                    <a:pt x="318" y="12569"/>
                    <a:pt x="1" y="13082"/>
                  </a:cubicBezTo>
                  <a:lnTo>
                    <a:pt x="11700" y="13082"/>
                  </a:lnTo>
                  <a:cubicBezTo>
                    <a:pt x="11194" y="11855"/>
                    <a:pt x="10574" y="10385"/>
                    <a:pt x="9744" y="9643"/>
                  </a:cubicBezTo>
                  <a:cubicBezTo>
                    <a:pt x="8524" y="8550"/>
                    <a:pt x="7546" y="7445"/>
                    <a:pt x="7411" y="5617"/>
                  </a:cubicBezTo>
                  <a:cubicBezTo>
                    <a:pt x="7277" y="3783"/>
                    <a:pt x="7175" y="1504"/>
                    <a:pt x="6036" y="675"/>
                  </a:cubicBezTo>
                  <a:cubicBezTo>
                    <a:pt x="5396" y="209"/>
                    <a:pt x="4222" y="0"/>
                    <a:pt x="3217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3040125" y="886400"/>
              <a:ext cx="357400" cy="254525"/>
            </a:xfrm>
            <a:custGeom>
              <a:avLst/>
              <a:gdLst/>
              <a:ahLst/>
              <a:cxnLst/>
              <a:rect l="l" t="t" r="r" b="b"/>
              <a:pathLst>
                <a:path w="14296" h="10181" extrusionOk="0">
                  <a:moveTo>
                    <a:pt x="262" y="0"/>
                  </a:moveTo>
                  <a:cubicBezTo>
                    <a:pt x="154" y="0"/>
                    <a:pt x="66" y="15"/>
                    <a:pt x="0" y="46"/>
                  </a:cubicBezTo>
                  <a:cubicBezTo>
                    <a:pt x="0" y="46"/>
                    <a:pt x="479" y="2231"/>
                    <a:pt x="1207" y="3788"/>
                  </a:cubicBezTo>
                  <a:cubicBezTo>
                    <a:pt x="1929" y="5339"/>
                    <a:pt x="4680" y="5548"/>
                    <a:pt x="5894" y="7571"/>
                  </a:cubicBezTo>
                  <a:cubicBezTo>
                    <a:pt x="6426" y="8448"/>
                    <a:pt x="7188" y="9372"/>
                    <a:pt x="8071" y="10181"/>
                  </a:cubicBezTo>
                  <a:lnTo>
                    <a:pt x="14295" y="10181"/>
                  </a:lnTo>
                  <a:cubicBezTo>
                    <a:pt x="12313" y="8846"/>
                    <a:pt x="10121" y="7369"/>
                    <a:pt x="9865" y="7167"/>
                  </a:cubicBezTo>
                  <a:cubicBezTo>
                    <a:pt x="9393" y="6789"/>
                    <a:pt x="6163" y="4348"/>
                    <a:pt x="4929" y="2723"/>
                  </a:cubicBezTo>
                  <a:cubicBezTo>
                    <a:pt x="3811" y="1252"/>
                    <a:pt x="1245" y="0"/>
                    <a:pt x="262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2430225" y="612700"/>
              <a:ext cx="759775" cy="396925"/>
            </a:xfrm>
            <a:custGeom>
              <a:avLst/>
              <a:gdLst/>
              <a:ahLst/>
              <a:cxnLst/>
              <a:rect l="l" t="t" r="r" b="b"/>
              <a:pathLst>
                <a:path w="30391" h="15877" extrusionOk="0">
                  <a:moveTo>
                    <a:pt x="18636" y="0"/>
                  </a:moveTo>
                  <a:cubicBezTo>
                    <a:pt x="17845" y="0"/>
                    <a:pt x="17050" y="795"/>
                    <a:pt x="16255" y="795"/>
                  </a:cubicBezTo>
                  <a:cubicBezTo>
                    <a:pt x="16090" y="795"/>
                    <a:pt x="15924" y="761"/>
                    <a:pt x="15759" y="678"/>
                  </a:cubicBezTo>
                  <a:cubicBezTo>
                    <a:pt x="15293" y="446"/>
                    <a:pt x="14731" y="310"/>
                    <a:pt x="14151" y="310"/>
                  </a:cubicBezTo>
                  <a:cubicBezTo>
                    <a:pt x="13330" y="310"/>
                    <a:pt x="12474" y="583"/>
                    <a:pt x="11814" y="1244"/>
                  </a:cubicBezTo>
                  <a:cubicBezTo>
                    <a:pt x="10688" y="2370"/>
                    <a:pt x="8443" y="5182"/>
                    <a:pt x="6750" y="6868"/>
                  </a:cubicBezTo>
                  <a:cubicBezTo>
                    <a:pt x="5064" y="8560"/>
                    <a:pt x="560" y="13057"/>
                    <a:pt x="560" y="13057"/>
                  </a:cubicBezTo>
                  <a:cubicBezTo>
                    <a:pt x="560" y="13057"/>
                    <a:pt x="0" y="13624"/>
                    <a:pt x="0" y="14184"/>
                  </a:cubicBezTo>
                  <a:cubicBezTo>
                    <a:pt x="0" y="14235"/>
                    <a:pt x="28" y="14258"/>
                    <a:pt x="79" y="14258"/>
                  </a:cubicBezTo>
                  <a:cubicBezTo>
                    <a:pt x="588" y="14258"/>
                    <a:pt x="3423" y="11881"/>
                    <a:pt x="3938" y="11372"/>
                  </a:cubicBezTo>
                  <a:cubicBezTo>
                    <a:pt x="4261" y="11045"/>
                    <a:pt x="5147" y="10721"/>
                    <a:pt x="5839" y="10721"/>
                  </a:cubicBezTo>
                  <a:cubicBezTo>
                    <a:pt x="6347" y="10721"/>
                    <a:pt x="6750" y="10895"/>
                    <a:pt x="6750" y="11372"/>
                  </a:cubicBezTo>
                  <a:cubicBezTo>
                    <a:pt x="6750" y="12498"/>
                    <a:pt x="7876" y="11931"/>
                    <a:pt x="7876" y="13057"/>
                  </a:cubicBezTo>
                  <a:cubicBezTo>
                    <a:pt x="7876" y="13978"/>
                    <a:pt x="8255" y="14898"/>
                    <a:pt x="8698" y="14898"/>
                  </a:cubicBezTo>
                  <a:cubicBezTo>
                    <a:pt x="8798" y="14898"/>
                    <a:pt x="8900" y="14852"/>
                    <a:pt x="9002" y="14750"/>
                  </a:cubicBezTo>
                  <a:cubicBezTo>
                    <a:pt x="9569" y="14184"/>
                    <a:pt x="11814" y="10246"/>
                    <a:pt x="12940" y="9686"/>
                  </a:cubicBezTo>
                  <a:cubicBezTo>
                    <a:pt x="13222" y="9544"/>
                    <a:pt x="13469" y="9473"/>
                    <a:pt x="13681" y="9473"/>
                  </a:cubicBezTo>
                  <a:cubicBezTo>
                    <a:pt x="14314" y="9473"/>
                    <a:pt x="14633" y="10108"/>
                    <a:pt x="14633" y="11372"/>
                  </a:cubicBezTo>
                  <a:cubicBezTo>
                    <a:pt x="14633" y="13057"/>
                    <a:pt x="14633" y="14184"/>
                    <a:pt x="15192" y="14184"/>
                  </a:cubicBezTo>
                  <a:cubicBezTo>
                    <a:pt x="15759" y="14184"/>
                    <a:pt x="16318" y="14184"/>
                    <a:pt x="16318" y="11931"/>
                  </a:cubicBezTo>
                  <a:cubicBezTo>
                    <a:pt x="16318" y="10434"/>
                    <a:pt x="17071" y="9683"/>
                    <a:pt x="17572" y="9683"/>
                  </a:cubicBezTo>
                  <a:cubicBezTo>
                    <a:pt x="17823" y="9683"/>
                    <a:pt x="18011" y="9871"/>
                    <a:pt x="18011" y="10246"/>
                  </a:cubicBezTo>
                  <a:cubicBezTo>
                    <a:pt x="18011" y="11164"/>
                    <a:pt x="18383" y="12083"/>
                    <a:pt x="18824" y="12083"/>
                  </a:cubicBezTo>
                  <a:cubicBezTo>
                    <a:pt x="18924" y="12083"/>
                    <a:pt x="19027" y="12036"/>
                    <a:pt x="19130" y="11931"/>
                  </a:cubicBezTo>
                  <a:cubicBezTo>
                    <a:pt x="19413" y="11652"/>
                    <a:pt x="19555" y="11370"/>
                    <a:pt x="19766" y="11370"/>
                  </a:cubicBezTo>
                  <a:cubicBezTo>
                    <a:pt x="19978" y="11370"/>
                    <a:pt x="20259" y="11652"/>
                    <a:pt x="20823" y="12498"/>
                  </a:cubicBezTo>
                  <a:cubicBezTo>
                    <a:pt x="21949" y="14184"/>
                    <a:pt x="24201" y="15876"/>
                    <a:pt x="24760" y="15876"/>
                  </a:cubicBezTo>
                  <a:cubicBezTo>
                    <a:pt x="25327" y="15876"/>
                    <a:pt x="23634" y="14184"/>
                    <a:pt x="23634" y="13057"/>
                  </a:cubicBezTo>
                  <a:cubicBezTo>
                    <a:pt x="23634" y="12233"/>
                    <a:pt x="24542" y="11712"/>
                    <a:pt x="25248" y="11712"/>
                  </a:cubicBezTo>
                  <a:cubicBezTo>
                    <a:pt x="25506" y="11712"/>
                    <a:pt x="25737" y="11782"/>
                    <a:pt x="25886" y="11931"/>
                  </a:cubicBezTo>
                  <a:cubicBezTo>
                    <a:pt x="26384" y="12435"/>
                    <a:pt x="28671" y="14274"/>
                    <a:pt x="29563" y="14274"/>
                  </a:cubicBezTo>
                  <a:cubicBezTo>
                    <a:pt x="29674" y="14274"/>
                    <a:pt x="29763" y="14246"/>
                    <a:pt x="29824" y="14184"/>
                  </a:cubicBezTo>
                  <a:cubicBezTo>
                    <a:pt x="30391" y="13624"/>
                    <a:pt x="24760" y="7994"/>
                    <a:pt x="23634" y="5741"/>
                  </a:cubicBezTo>
                  <a:cubicBezTo>
                    <a:pt x="22508" y="3489"/>
                    <a:pt x="20256" y="678"/>
                    <a:pt x="19130" y="118"/>
                  </a:cubicBezTo>
                  <a:cubicBezTo>
                    <a:pt x="18966" y="35"/>
                    <a:pt x="18801" y="0"/>
                    <a:pt x="18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7" name="Google Shape;1047;p2"/>
          <p:cNvGrpSpPr/>
          <p:nvPr/>
        </p:nvGrpSpPr>
        <p:grpSpPr>
          <a:xfrm>
            <a:off x="3634776" y="1521815"/>
            <a:ext cx="590787" cy="553615"/>
            <a:chOff x="2987700" y="3560325"/>
            <a:chExt cx="386708" cy="362377"/>
          </a:xfrm>
        </p:grpSpPr>
        <p:sp>
          <p:nvSpPr>
            <p:cNvPr id="1048" name="Google Shape;1048;p2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71" name="Google Shape;1071;p2"/>
          <p:cNvGrpSpPr/>
          <p:nvPr/>
        </p:nvGrpSpPr>
        <p:grpSpPr>
          <a:xfrm>
            <a:off x="7966437" y="1521815"/>
            <a:ext cx="590787" cy="553615"/>
            <a:chOff x="2987700" y="3560325"/>
            <a:chExt cx="386708" cy="362377"/>
          </a:xfrm>
        </p:grpSpPr>
        <p:sp>
          <p:nvSpPr>
            <p:cNvPr id="1072" name="Google Shape;1072;p2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5" name="Google Shape;1095;p2"/>
          <p:cNvSpPr/>
          <p:nvPr/>
        </p:nvSpPr>
        <p:spPr>
          <a:xfrm>
            <a:off x="968284" y="4045437"/>
            <a:ext cx="2860896" cy="1254097"/>
          </a:xfrm>
          <a:custGeom>
            <a:avLst/>
            <a:gdLst/>
            <a:ahLst/>
            <a:cxnLst/>
            <a:rect l="l" t="t" r="r" b="b"/>
            <a:pathLst>
              <a:path w="50039" h="21935" extrusionOk="0">
                <a:moveTo>
                  <a:pt x="26088" y="1"/>
                </a:moveTo>
                <a:cubicBezTo>
                  <a:pt x="24536" y="1"/>
                  <a:pt x="22754" y="409"/>
                  <a:pt x="20677" y="1296"/>
                </a:cubicBezTo>
                <a:cubicBezTo>
                  <a:pt x="14550" y="3927"/>
                  <a:pt x="17858" y="11221"/>
                  <a:pt x="20038" y="11973"/>
                </a:cubicBezTo>
                <a:cubicBezTo>
                  <a:pt x="20329" y="12073"/>
                  <a:pt x="20648" y="12116"/>
                  <a:pt x="20982" y="12116"/>
                </a:cubicBezTo>
                <a:cubicBezTo>
                  <a:pt x="23154" y="12116"/>
                  <a:pt x="25978" y="10281"/>
                  <a:pt x="25978" y="10281"/>
                </a:cubicBezTo>
                <a:lnTo>
                  <a:pt x="25978" y="10281"/>
                </a:lnTo>
                <a:cubicBezTo>
                  <a:pt x="25978" y="10281"/>
                  <a:pt x="24549" y="12236"/>
                  <a:pt x="21580" y="12837"/>
                </a:cubicBezTo>
                <a:cubicBezTo>
                  <a:pt x="21074" y="12947"/>
                  <a:pt x="20599" y="12996"/>
                  <a:pt x="20129" y="12996"/>
                </a:cubicBezTo>
                <a:cubicBezTo>
                  <a:pt x="17875" y="12996"/>
                  <a:pt x="15752" y="11873"/>
                  <a:pt x="11053" y="11033"/>
                </a:cubicBezTo>
                <a:cubicBezTo>
                  <a:pt x="10527" y="10934"/>
                  <a:pt x="10003" y="10890"/>
                  <a:pt x="9485" y="10890"/>
                </a:cubicBezTo>
                <a:cubicBezTo>
                  <a:pt x="4451" y="10890"/>
                  <a:pt x="1" y="15093"/>
                  <a:pt x="1" y="15093"/>
                </a:cubicBezTo>
                <a:lnTo>
                  <a:pt x="1" y="15093"/>
                </a:lnTo>
                <a:cubicBezTo>
                  <a:pt x="3171" y="13239"/>
                  <a:pt x="5861" y="12590"/>
                  <a:pt x="8143" y="12590"/>
                </a:cubicBezTo>
                <a:cubicBezTo>
                  <a:pt x="12248" y="12590"/>
                  <a:pt x="15033" y="14690"/>
                  <a:pt x="16918" y="15657"/>
                </a:cubicBezTo>
                <a:cubicBezTo>
                  <a:pt x="19850" y="17161"/>
                  <a:pt x="19550" y="20168"/>
                  <a:pt x="22971" y="21521"/>
                </a:cubicBezTo>
                <a:cubicBezTo>
                  <a:pt x="23713" y="21819"/>
                  <a:pt x="24616" y="21934"/>
                  <a:pt x="25571" y="21934"/>
                </a:cubicBezTo>
                <a:cubicBezTo>
                  <a:pt x="28970" y="21934"/>
                  <a:pt x="33046" y="20469"/>
                  <a:pt x="33046" y="20469"/>
                </a:cubicBezTo>
                <a:cubicBezTo>
                  <a:pt x="33046" y="20469"/>
                  <a:pt x="31166" y="19040"/>
                  <a:pt x="29738" y="17161"/>
                </a:cubicBezTo>
                <a:cubicBezTo>
                  <a:pt x="28347" y="15281"/>
                  <a:pt x="25001" y="14905"/>
                  <a:pt x="25001" y="14905"/>
                </a:cubicBezTo>
                <a:cubicBezTo>
                  <a:pt x="25001" y="14905"/>
                  <a:pt x="25514" y="14796"/>
                  <a:pt x="26269" y="14796"/>
                </a:cubicBezTo>
                <a:cubicBezTo>
                  <a:pt x="27497" y="14796"/>
                  <a:pt x="29365" y="15084"/>
                  <a:pt x="30715" y="16597"/>
                </a:cubicBezTo>
                <a:cubicBezTo>
                  <a:pt x="32727" y="18891"/>
                  <a:pt x="37094" y="21518"/>
                  <a:pt x="41230" y="21518"/>
                </a:cubicBezTo>
                <a:cubicBezTo>
                  <a:pt x="41498" y="21518"/>
                  <a:pt x="41765" y="21507"/>
                  <a:pt x="42031" y="21484"/>
                </a:cubicBezTo>
                <a:cubicBezTo>
                  <a:pt x="46354" y="21108"/>
                  <a:pt x="50038" y="15544"/>
                  <a:pt x="49963" y="12988"/>
                </a:cubicBezTo>
                <a:cubicBezTo>
                  <a:pt x="49850" y="10469"/>
                  <a:pt x="48835" y="8364"/>
                  <a:pt x="44587" y="6409"/>
                </a:cubicBezTo>
                <a:cubicBezTo>
                  <a:pt x="43706" y="5995"/>
                  <a:pt x="42860" y="5818"/>
                  <a:pt x="42083" y="5818"/>
                </a:cubicBezTo>
                <a:cubicBezTo>
                  <a:pt x="39112" y="5818"/>
                  <a:pt x="37136" y="8404"/>
                  <a:pt x="37971" y="10281"/>
                </a:cubicBezTo>
                <a:cubicBezTo>
                  <a:pt x="38986" y="12612"/>
                  <a:pt x="43723" y="13176"/>
                  <a:pt x="43723" y="13176"/>
                </a:cubicBezTo>
                <a:cubicBezTo>
                  <a:pt x="43723" y="13176"/>
                  <a:pt x="43034" y="13417"/>
                  <a:pt x="41903" y="13417"/>
                </a:cubicBezTo>
                <a:cubicBezTo>
                  <a:pt x="40988" y="13417"/>
                  <a:pt x="39784" y="13259"/>
                  <a:pt x="38422" y="12687"/>
                </a:cubicBezTo>
                <a:cubicBezTo>
                  <a:pt x="35414" y="11409"/>
                  <a:pt x="35715" y="8176"/>
                  <a:pt x="33046" y="4228"/>
                </a:cubicBezTo>
                <a:cubicBezTo>
                  <a:pt x="31301" y="1585"/>
                  <a:pt x="29142" y="1"/>
                  <a:pt x="26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2"/>
          <p:cNvSpPr/>
          <p:nvPr/>
        </p:nvSpPr>
        <p:spPr>
          <a:xfrm>
            <a:off x="7794067" y="3826100"/>
            <a:ext cx="4223565" cy="1350835"/>
          </a:xfrm>
          <a:custGeom>
            <a:avLst/>
            <a:gdLst/>
            <a:ahLst/>
            <a:cxnLst/>
            <a:rect l="l" t="t" r="r" b="b"/>
            <a:pathLst>
              <a:path w="73873" h="23627" extrusionOk="0">
                <a:moveTo>
                  <a:pt x="30622" y="1"/>
                </a:moveTo>
                <a:cubicBezTo>
                  <a:pt x="25332" y="1"/>
                  <a:pt x="21000" y="2227"/>
                  <a:pt x="20452" y="5791"/>
                </a:cubicBezTo>
                <a:cubicBezTo>
                  <a:pt x="19624" y="11204"/>
                  <a:pt x="24737" y="13535"/>
                  <a:pt x="24737" y="13535"/>
                </a:cubicBezTo>
                <a:cubicBezTo>
                  <a:pt x="24737" y="13535"/>
                  <a:pt x="21993" y="13122"/>
                  <a:pt x="21053" y="11806"/>
                </a:cubicBezTo>
                <a:cubicBezTo>
                  <a:pt x="20151" y="10490"/>
                  <a:pt x="19850" y="9362"/>
                  <a:pt x="19850" y="9362"/>
                </a:cubicBezTo>
                <a:cubicBezTo>
                  <a:pt x="19850" y="9362"/>
                  <a:pt x="16880" y="11204"/>
                  <a:pt x="17519" y="13422"/>
                </a:cubicBezTo>
                <a:cubicBezTo>
                  <a:pt x="18121" y="15678"/>
                  <a:pt x="20677" y="15979"/>
                  <a:pt x="20677" y="15979"/>
                </a:cubicBezTo>
                <a:cubicBezTo>
                  <a:pt x="20677" y="15979"/>
                  <a:pt x="18121" y="15979"/>
                  <a:pt x="17294" y="15377"/>
                </a:cubicBezTo>
                <a:lnTo>
                  <a:pt x="17294" y="15377"/>
                </a:lnTo>
                <a:cubicBezTo>
                  <a:pt x="17294" y="15377"/>
                  <a:pt x="18308" y="18009"/>
                  <a:pt x="13647" y="18610"/>
                </a:cubicBezTo>
                <a:cubicBezTo>
                  <a:pt x="13104" y="18684"/>
                  <a:pt x="12503" y="18717"/>
                  <a:pt x="11867" y="18717"/>
                </a:cubicBezTo>
                <a:cubicBezTo>
                  <a:pt x="6998" y="18717"/>
                  <a:pt x="1" y="16806"/>
                  <a:pt x="0" y="16806"/>
                </a:cubicBezTo>
                <a:lnTo>
                  <a:pt x="0" y="16806"/>
                </a:lnTo>
                <a:cubicBezTo>
                  <a:pt x="1" y="16806"/>
                  <a:pt x="7900" y="21379"/>
                  <a:pt x="13654" y="21379"/>
                </a:cubicBezTo>
                <a:cubicBezTo>
                  <a:pt x="13894" y="21379"/>
                  <a:pt x="14130" y="21371"/>
                  <a:pt x="14361" y="21355"/>
                </a:cubicBezTo>
                <a:cubicBezTo>
                  <a:pt x="20151" y="20979"/>
                  <a:pt x="24324" y="18610"/>
                  <a:pt x="27482" y="18310"/>
                </a:cubicBezTo>
                <a:cubicBezTo>
                  <a:pt x="30639" y="18009"/>
                  <a:pt x="31955" y="18009"/>
                  <a:pt x="31955" y="18009"/>
                </a:cubicBezTo>
                <a:lnTo>
                  <a:pt x="31955" y="18009"/>
                </a:lnTo>
                <a:cubicBezTo>
                  <a:pt x="31955" y="18009"/>
                  <a:pt x="27482" y="19362"/>
                  <a:pt x="26655" y="19663"/>
                </a:cubicBezTo>
                <a:cubicBezTo>
                  <a:pt x="25894" y="19917"/>
                  <a:pt x="28694" y="23627"/>
                  <a:pt x="32633" y="23627"/>
                </a:cubicBezTo>
                <a:cubicBezTo>
                  <a:pt x="32781" y="23627"/>
                  <a:pt x="32932" y="23621"/>
                  <a:pt x="33083" y="23610"/>
                </a:cubicBezTo>
                <a:cubicBezTo>
                  <a:pt x="37256" y="23310"/>
                  <a:pt x="38760" y="19776"/>
                  <a:pt x="42031" y="19099"/>
                </a:cubicBezTo>
                <a:cubicBezTo>
                  <a:pt x="44109" y="18664"/>
                  <a:pt x="45985" y="18586"/>
                  <a:pt x="47061" y="18586"/>
                </a:cubicBezTo>
                <a:cubicBezTo>
                  <a:pt x="47658" y="18586"/>
                  <a:pt x="48008" y="18610"/>
                  <a:pt x="48008" y="18610"/>
                </a:cubicBezTo>
                <a:cubicBezTo>
                  <a:pt x="48008" y="18610"/>
                  <a:pt x="42519" y="18723"/>
                  <a:pt x="41918" y="20189"/>
                </a:cubicBezTo>
                <a:cubicBezTo>
                  <a:pt x="41394" y="21466"/>
                  <a:pt x="42096" y="22030"/>
                  <a:pt x="44572" y="22030"/>
                </a:cubicBezTo>
                <a:cubicBezTo>
                  <a:pt x="44939" y="22030"/>
                  <a:pt x="45344" y="22018"/>
                  <a:pt x="45790" y="21994"/>
                </a:cubicBezTo>
                <a:cubicBezTo>
                  <a:pt x="49249" y="21768"/>
                  <a:pt x="53421" y="20791"/>
                  <a:pt x="55452" y="20189"/>
                </a:cubicBezTo>
                <a:cubicBezTo>
                  <a:pt x="55620" y="20143"/>
                  <a:pt x="55803" y="20121"/>
                  <a:pt x="56003" y="20121"/>
                </a:cubicBezTo>
                <a:cubicBezTo>
                  <a:pt x="57964" y="20121"/>
                  <a:pt x="61402" y="22175"/>
                  <a:pt x="65625" y="22175"/>
                </a:cubicBezTo>
                <a:cubicBezTo>
                  <a:pt x="66157" y="22175"/>
                  <a:pt x="66701" y="22142"/>
                  <a:pt x="67256" y="22069"/>
                </a:cubicBezTo>
                <a:cubicBezTo>
                  <a:pt x="72632" y="21355"/>
                  <a:pt x="73872" y="19663"/>
                  <a:pt x="73873" y="19663"/>
                </a:cubicBezTo>
                <a:lnTo>
                  <a:pt x="73873" y="19663"/>
                </a:lnTo>
                <a:cubicBezTo>
                  <a:pt x="73872" y="19663"/>
                  <a:pt x="72088" y="20793"/>
                  <a:pt x="69010" y="20793"/>
                </a:cubicBezTo>
                <a:cubicBezTo>
                  <a:pt x="67849" y="20793"/>
                  <a:pt x="66504" y="20632"/>
                  <a:pt x="65000" y="20189"/>
                </a:cubicBezTo>
                <a:cubicBezTo>
                  <a:pt x="59557" y="18623"/>
                  <a:pt x="53817" y="11917"/>
                  <a:pt x="48149" y="11917"/>
                </a:cubicBezTo>
                <a:cubicBezTo>
                  <a:pt x="48102" y="11917"/>
                  <a:pt x="48055" y="11918"/>
                  <a:pt x="48008" y="11919"/>
                </a:cubicBezTo>
                <a:cubicBezTo>
                  <a:pt x="42331" y="11994"/>
                  <a:pt x="38760" y="13422"/>
                  <a:pt x="38760" y="13422"/>
                </a:cubicBezTo>
                <a:cubicBezTo>
                  <a:pt x="38760" y="13422"/>
                  <a:pt x="42444" y="10076"/>
                  <a:pt x="46091" y="10076"/>
                </a:cubicBezTo>
                <a:cubicBezTo>
                  <a:pt x="46091" y="10076"/>
                  <a:pt x="47406" y="5603"/>
                  <a:pt x="39061" y="1843"/>
                </a:cubicBezTo>
                <a:cubicBezTo>
                  <a:pt x="36248" y="576"/>
                  <a:pt x="33311" y="1"/>
                  <a:pt x="306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4396981"/>
      </p:ext>
    </p:extLst>
  </p:cSld>
  <p:clrMapOvr>
    <a:masterClrMapping/>
  </p:clrMapOvr>
  <p:transition advClick="0" advTm="10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9" name="Google Shape;6709;p8"/>
          <p:cNvGrpSpPr/>
          <p:nvPr/>
        </p:nvGrpSpPr>
        <p:grpSpPr>
          <a:xfrm>
            <a:off x="203284" y="203175"/>
            <a:ext cx="12192051" cy="6857988"/>
            <a:chOff x="3450750" y="2336425"/>
            <a:chExt cx="2076350" cy="1165875"/>
          </a:xfrm>
        </p:grpSpPr>
        <p:sp>
          <p:nvSpPr>
            <p:cNvPr id="6710" name="Google Shape;6710;p8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1" name="Google Shape;6711;p8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2" name="Google Shape;6712;p8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3" name="Google Shape;6713;p8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4" name="Google Shape;6714;p8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5" name="Google Shape;6715;p8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6" name="Google Shape;6716;p8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7" name="Google Shape;6717;p8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8" name="Google Shape;6718;p8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9" name="Google Shape;6719;p8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0" name="Google Shape;6720;p8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1" name="Google Shape;6721;p8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2" name="Google Shape;6722;p8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3" name="Google Shape;6723;p8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4" name="Google Shape;6724;p8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5" name="Google Shape;6725;p8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6" name="Google Shape;6726;p8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7" name="Google Shape;6727;p8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8" name="Google Shape;6728;p8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9" name="Google Shape;6729;p8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0" name="Google Shape;6730;p8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1" name="Google Shape;6731;p8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2" name="Google Shape;6732;p8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3" name="Google Shape;6733;p8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4" name="Google Shape;6734;p8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5" name="Google Shape;6735;p8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6" name="Google Shape;6736;p8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7" name="Google Shape;6737;p8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8" name="Google Shape;6738;p8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9" name="Google Shape;6739;p8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0" name="Google Shape;6740;p8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1" name="Google Shape;6741;p8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2" name="Google Shape;6742;p8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3" name="Google Shape;6743;p8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4" name="Google Shape;6744;p8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5" name="Google Shape;6745;p8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6" name="Google Shape;6746;p8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7" name="Google Shape;6747;p8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8" name="Google Shape;6748;p8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9" name="Google Shape;6749;p8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0" name="Google Shape;6750;p8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1" name="Google Shape;6751;p8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2" name="Google Shape;6752;p8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3" name="Google Shape;6753;p8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4" name="Google Shape;6754;p8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5" name="Google Shape;6755;p8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6" name="Google Shape;6756;p8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7" name="Google Shape;6757;p8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8" name="Google Shape;6758;p8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9" name="Google Shape;6759;p8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0" name="Google Shape;6760;p8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1" name="Google Shape;6761;p8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2" name="Google Shape;6762;p8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3" name="Google Shape;6763;p8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4" name="Google Shape;6764;p8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5" name="Google Shape;6765;p8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6" name="Google Shape;6766;p8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7" name="Google Shape;6767;p8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8" name="Google Shape;6768;p8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9" name="Google Shape;6769;p8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0" name="Google Shape;6770;p8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1" name="Google Shape;6771;p8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2" name="Google Shape;6772;p8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3" name="Google Shape;6773;p8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4" name="Google Shape;6774;p8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5" name="Google Shape;6775;p8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6" name="Google Shape;6776;p8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7" name="Google Shape;6777;p8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8" name="Google Shape;6778;p8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9" name="Google Shape;6779;p8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0" name="Google Shape;6780;p8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1" name="Google Shape;6781;p8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2" name="Google Shape;6782;p8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3" name="Google Shape;6783;p8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4" name="Google Shape;6784;p8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5" name="Google Shape;6785;p8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6" name="Google Shape;6786;p8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7" name="Google Shape;6787;p8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8" name="Google Shape;6788;p8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9" name="Google Shape;6789;p8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0" name="Google Shape;6790;p8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1" name="Google Shape;6791;p8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2" name="Google Shape;6792;p8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3" name="Google Shape;6793;p8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4" name="Google Shape;6794;p8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5" name="Google Shape;6795;p8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6" name="Google Shape;6796;p8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7" name="Google Shape;6797;p8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8" name="Google Shape;6798;p8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9" name="Google Shape;6799;p8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0" name="Google Shape;6800;p8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1" name="Google Shape;6801;p8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2" name="Google Shape;6802;p8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3" name="Google Shape;6803;p8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4" name="Google Shape;6804;p8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5" name="Google Shape;6805;p8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6" name="Google Shape;6806;p8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7" name="Google Shape;6807;p8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8" name="Google Shape;6808;p8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9" name="Google Shape;6809;p8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0" name="Google Shape;6810;p8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1" name="Google Shape;6811;p8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2" name="Google Shape;6812;p8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3" name="Google Shape;6813;p8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4" name="Google Shape;6814;p8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5" name="Google Shape;6815;p8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6" name="Google Shape;6816;p8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7" name="Google Shape;6817;p8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8" name="Google Shape;6818;p8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9" name="Google Shape;6819;p8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0" name="Google Shape;6820;p8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1" name="Google Shape;6821;p8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2" name="Google Shape;6822;p8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3" name="Google Shape;6823;p8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4" name="Google Shape;6824;p8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5" name="Google Shape;6825;p8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6" name="Google Shape;6826;p8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7" name="Google Shape;6827;p8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8" name="Google Shape;6828;p8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9" name="Google Shape;6829;p8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0" name="Google Shape;6830;p8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1" name="Google Shape;6831;p8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2" name="Google Shape;6832;p8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3" name="Google Shape;6833;p8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4" name="Google Shape;6834;p8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5" name="Google Shape;6835;p8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6" name="Google Shape;6836;p8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7" name="Google Shape;6837;p8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8" name="Google Shape;6838;p8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9" name="Google Shape;6839;p8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0" name="Google Shape;6840;p8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1" name="Google Shape;6841;p8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2" name="Google Shape;6842;p8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3" name="Google Shape;6843;p8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4" name="Google Shape;6844;p8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5" name="Google Shape;6845;p8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6" name="Google Shape;6846;p8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7" name="Google Shape;6847;p8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8" name="Google Shape;6848;p8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9" name="Google Shape;6849;p8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0" name="Google Shape;6850;p8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1" name="Google Shape;6851;p8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2" name="Google Shape;6852;p8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3" name="Google Shape;6853;p8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4" name="Google Shape;6854;p8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5" name="Google Shape;6855;p8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6" name="Google Shape;6856;p8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7" name="Google Shape;6857;p8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8" name="Google Shape;6858;p8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9" name="Google Shape;6859;p8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0" name="Google Shape;6860;p8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1" name="Google Shape;6861;p8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2" name="Google Shape;6862;p8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3" name="Google Shape;6863;p8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4" name="Google Shape;6864;p8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5" name="Google Shape;6865;p8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6" name="Google Shape;6866;p8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7" name="Google Shape;6867;p8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8" name="Google Shape;6868;p8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9" name="Google Shape;6869;p8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0" name="Google Shape;6870;p8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1" name="Google Shape;6871;p8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2" name="Google Shape;6872;p8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3" name="Google Shape;6873;p8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4" name="Google Shape;6874;p8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5" name="Google Shape;6875;p8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6" name="Google Shape;6876;p8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7" name="Google Shape;6877;p8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8" name="Google Shape;6878;p8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9" name="Google Shape;6879;p8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0" name="Google Shape;6880;p8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1" name="Google Shape;6881;p8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2" name="Google Shape;6882;p8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3" name="Google Shape;6883;p8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4" name="Google Shape;6884;p8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5" name="Google Shape;6885;p8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6" name="Google Shape;6886;p8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7" name="Google Shape;6887;p8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8" name="Google Shape;6888;p8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9" name="Google Shape;6889;p8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0" name="Google Shape;6890;p8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1" name="Google Shape;6891;p8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2" name="Google Shape;6892;p8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3" name="Google Shape;6893;p8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4" name="Google Shape;6894;p8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5" name="Google Shape;6895;p8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6" name="Google Shape;6896;p8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7" name="Google Shape;6897;p8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8" name="Google Shape;6898;p8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9" name="Google Shape;6899;p8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0" name="Google Shape;6900;p8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1" name="Google Shape;6901;p8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2" name="Google Shape;6902;p8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3" name="Google Shape;6903;p8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4" name="Google Shape;6904;p8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5" name="Google Shape;6905;p8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6" name="Google Shape;6906;p8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7" name="Google Shape;6907;p8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8" name="Google Shape;6908;p8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9" name="Google Shape;6909;p8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0" name="Google Shape;6910;p8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1" name="Google Shape;6911;p8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2" name="Google Shape;6912;p8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3" name="Google Shape;6913;p8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4" name="Google Shape;6914;p8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5" name="Google Shape;6915;p8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6" name="Google Shape;6916;p8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7" name="Google Shape;6917;p8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8" name="Google Shape;6918;p8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9" name="Google Shape;6919;p8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0" name="Google Shape;6920;p8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1" name="Google Shape;6921;p8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2" name="Google Shape;6922;p8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3" name="Google Shape;6923;p8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4" name="Google Shape;6924;p8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5" name="Google Shape;6925;p8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6" name="Google Shape;6926;p8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7" name="Google Shape;6927;p8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8" name="Google Shape;6928;p8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9" name="Google Shape;6929;p8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0" name="Google Shape;6930;p8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1" name="Google Shape;6931;p8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2" name="Google Shape;6932;p8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3" name="Google Shape;6933;p8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4" name="Google Shape;6934;p8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5" name="Google Shape;6935;p8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6" name="Google Shape;6936;p8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7" name="Google Shape;6937;p8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8" name="Google Shape;6938;p8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9" name="Google Shape;6939;p8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0" name="Google Shape;6940;p8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1" name="Google Shape;6941;p8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2" name="Google Shape;6942;p8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3" name="Google Shape;6943;p8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4" name="Google Shape;6944;p8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5" name="Google Shape;6945;p8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6" name="Google Shape;6946;p8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7" name="Google Shape;6947;p8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8" name="Google Shape;6948;p8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9" name="Google Shape;6949;p8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0" name="Google Shape;6950;p8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1" name="Google Shape;6951;p8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2" name="Google Shape;6952;p8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3" name="Google Shape;6953;p8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4" name="Google Shape;6954;p8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5" name="Google Shape;6955;p8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6" name="Google Shape;6956;p8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7" name="Google Shape;6957;p8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8" name="Google Shape;6958;p8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9" name="Google Shape;6959;p8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0" name="Google Shape;6960;p8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1" name="Google Shape;6961;p8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2" name="Google Shape;6962;p8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3" name="Google Shape;6963;p8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4" name="Google Shape;6964;p8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5" name="Google Shape;6965;p8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6" name="Google Shape;6966;p8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7" name="Google Shape;6967;p8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8" name="Google Shape;6968;p8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9" name="Google Shape;6969;p8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0" name="Google Shape;6970;p8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1" name="Google Shape;6971;p8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2" name="Google Shape;6972;p8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3" name="Google Shape;6973;p8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4" name="Google Shape;6974;p8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5" name="Google Shape;6975;p8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6" name="Google Shape;6976;p8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7" name="Google Shape;6977;p8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8" name="Google Shape;6978;p8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9" name="Google Shape;6979;p8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0" name="Google Shape;6980;p8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1" name="Google Shape;6981;p8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2" name="Google Shape;6982;p8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3" name="Google Shape;6983;p8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4" name="Google Shape;6984;p8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5" name="Google Shape;6985;p8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6" name="Google Shape;6986;p8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7" name="Google Shape;6987;p8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8" name="Google Shape;6988;p8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9" name="Google Shape;6989;p8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0" name="Google Shape;6990;p8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1" name="Google Shape;6991;p8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2" name="Google Shape;6992;p8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3" name="Google Shape;6993;p8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4" name="Google Shape;6994;p8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5" name="Google Shape;6995;p8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6" name="Google Shape;6996;p8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7" name="Google Shape;6997;p8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8" name="Google Shape;6998;p8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9" name="Google Shape;6999;p8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0" name="Google Shape;7000;p8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1" name="Google Shape;7001;p8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2" name="Google Shape;7002;p8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3" name="Google Shape;7003;p8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4" name="Google Shape;7004;p8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5" name="Google Shape;7005;p8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6" name="Google Shape;7006;p8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7" name="Google Shape;7007;p8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8" name="Google Shape;7008;p8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9" name="Google Shape;7009;p8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0" name="Google Shape;7010;p8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1" name="Google Shape;7011;p8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2" name="Google Shape;7012;p8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3" name="Google Shape;7013;p8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4" name="Google Shape;7014;p8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5" name="Google Shape;7015;p8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6" name="Google Shape;7016;p8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7" name="Google Shape;7017;p8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8" name="Google Shape;7018;p8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9" name="Google Shape;7019;p8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0" name="Google Shape;7020;p8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1" name="Google Shape;7021;p8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2" name="Google Shape;7022;p8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3" name="Google Shape;7023;p8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4" name="Google Shape;7024;p8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5" name="Google Shape;7025;p8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6" name="Google Shape;7026;p8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7" name="Google Shape;7027;p8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8" name="Google Shape;7028;p8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9" name="Google Shape;7029;p8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0" name="Google Shape;7030;p8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1" name="Google Shape;7031;p8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2" name="Google Shape;7032;p8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3" name="Google Shape;7033;p8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4" name="Google Shape;7034;p8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5" name="Google Shape;7035;p8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6" name="Google Shape;7036;p8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7" name="Google Shape;7037;p8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8" name="Google Shape;7038;p8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9" name="Google Shape;7039;p8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0" name="Google Shape;7040;p8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1" name="Google Shape;7041;p8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2" name="Google Shape;7042;p8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3" name="Google Shape;7043;p8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4" name="Google Shape;7044;p8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5" name="Google Shape;7045;p8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6" name="Google Shape;7046;p8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7" name="Google Shape;7047;p8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8" name="Google Shape;7048;p8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9" name="Google Shape;7049;p8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0" name="Google Shape;7050;p8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1" name="Google Shape;7051;p8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2" name="Google Shape;7052;p8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3" name="Google Shape;7053;p8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4" name="Google Shape;7054;p8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5" name="Google Shape;7055;p8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6" name="Google Shape;7056;p8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7" name="Google Shape;7057;p8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8" name="Google Shape;7058;p8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9" name="Google Shape;7059;p8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0" name="Google Shape;7060;p8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1" name="Google Shape;7061;p8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2" name="Google Shape;7062;p8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3" name="Google Shape;7063;p8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4" name="Google Shape;7064;p8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5" name="Google Shape;7065;p8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6" name="Google Shape;7066;p8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7" name="Google Shape;7067;p8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8" name="Google Shape;7068;p8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9" name="Google Shape;7069;p8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0" name="Google Shape;7070;p8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1" name="Google Shape;7071;p8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2" name="Google Shape;7072;p8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3" name="Google Shape;7073;p8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4" name="Google Shape;7074;p8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5" name="Google Shape;7075;p8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6" name="Google Shape;7076;p8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7" name="Google Shape;7077;p8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8" name="Google Shape;7078;p8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9" name="Google Shape;7079;p8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0" name="Google Shape;7080;p8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1" name="Google Shape;7081;p8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2" name="Google Shape;7082;p8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3" name="Google Shape;7083;p8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4" name="Google Shape;7084;p8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5" name="Google Shape;7085;p8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6" name="Google Shape;7086;p8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7" name="Google Shape;7087;p8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8" name="Google Shape;7088;p8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9" name="Google Shape;7089;p8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0" name="Google Shape;7090;p8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1" name="Google Shape;7091;p8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2" name="Google Shape;7092;p8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3" name="Google Shape;7093;p8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4" name="Google Shape;7094;p8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5" name="Google Shape;7095;p8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6" name="Google Shape;7096;p8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7" name="Google Shape;7097;p8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8" name="Google Shape;7098;p8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9" name="Google Shape;7099;p8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0" name="Google Shape;7100;p8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1" name="Google Shape;7101;p8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2" name="Google Shape;7102;p8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3" name="Google Shape;7103;p8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4" name="Google Shape;7104;p8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5" name="Google Shape;7105;p8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6" name="Google Shape;7106;p8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7" name="Google Shape;7107;p8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8" name="Google Shape;7108;p8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9" name="Google Shape;7109;p8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0" name="Google Shape;7110;p8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1" name="Google Shape;7111;p8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2" name="Google Shape;7112;p8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3" name="Google Shape;7113;p8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4" name="Google Shape;7114;p8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5" name="Google Shape;7115;p8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6" name="Google Shape;7116;p8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7" name="Google Shape;7117;p8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8" name="Google Shape;7118;p8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9" name="Google Shape;7119;p8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0" name="Google Shape;7120;p8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1" name="Google Shape;7121;p8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2" name="Google Shape;7122;p8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3" name="Google Shape;7123;p8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4" name="Google Shape;7124;p8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5" name="Google Shape;7125;p8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6" name="Google Shape;7126;p8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7" name="Google Shape;7127;p8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8" name="Google Shape;7128;p8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9" name="Google Shape;7129;p8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0" name="Google Shape;7130;p8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1" name="Google Shape;7131;p8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2" name="Google Shape;7132;p8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3" name="Google Shape;7133;p8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4" name="Google Shape;7134;p8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5" name="Google Shape;7135;p8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6" name="Google Shape;7136;p8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7" name="Google Shape;7137;p8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8" name="Google Shape;7138;p8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9" name="Google Shape;7139;p8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0" name="Google Shape;7140;p8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1" name="Google Shape;7141;p8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2" name="Google Shape;7142;p8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3" name="Google Shape;7143;p8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4" name="Google Shape;7144;p8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5" name="Google Shape;7145;p8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6" name="Google Shape;7146;p8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7" name="Google Shape;7147;p8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8" name="Google Shape;7148;p8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9" name="Google Shape;7149;p8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0" name="Google Shape;7150;p8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1" name="Google Shape;7151;p8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2" name="Google Shape;7152;p8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3" name="Google Shape;7153;p8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4" name="Google Shape;7154;p8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5" name="Google Shape;7155;p8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6" name="Google Shape;7156;p8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7" name="Google Shape;7157;p8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8" name="Google Shape;7158;p8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9" name="Google Shape;7159;p8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0" name="Google Shape;7160;p8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1" name="Google Shape;7161;p8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2" name="Google Shape;7162;p8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3" name="Google Shape;7163;p8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4" name="Google Shape;7164;p8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5" name="Google Shape;7165;p8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6" name="Google Shape;7166;p8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7" name="Google Shape;7167;p8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8" name="Google Shape;7168;p8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9" name="Google Shape;7169;p8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0" name="Google Shape;7170;p8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1" name="Google Shape;7171;p8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2" name="Google Shape;7172;p8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3" name="Google Shape;7173;p8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4" name="Google Shape;7174;p8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5" name="Google Shape;7175;p8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6" name="Google Shape;7176;p8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7" name="Google Shape;7177;p8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8" name="Google Shape;7178;p8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9" name="Google Shape;7179;p8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0" name="Google Shape;7180;p8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1" name="Google Shape;7181;p8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2" name="Google Shape;7182;p8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3" name="Google Shape;7183;p8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4" name="Google Shape;7184;p8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5" name="Google Shape;7185;p8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6" name="Google Shape;7186;p8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7" name="Google Shape;7187;p8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8" name="Google Shape;7188;p8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9" name="Google Shape;7189;p8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0" name="Google Shape;7190;p8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1" name="Google Shape;7191;p8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2" name="Google Shape;7192;p8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3" name="Google Shape;7193;p8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4" name="Google Shape;7194;p8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5" name="Google Shape;7195;p8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6" name="Google Shape;7196;p8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7" name="Google Shape;7197;p8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8" name="Google Shape;7198;p8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9" name="Google Shape;7199;p8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0" name="Google Shape;7200;p8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1" name="Google Shape;7201;p8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2" name="Google Shape;7202;p8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3" name="Google Shape;7203;p8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4" name="Google Shape;7204;p8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5" name="Google Shape;7205;p8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6" name="Google Shape;7206;p8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7" name="Google Shape;7207;p8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8" name="Google Shape;7208;p8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9" name="Google Shape;7209;p8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0" name="Google Shape;7210;p8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1" name="Google Shape;7211;p8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2" name="Google Shape;7212;p8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3" name="Google Shape;7213;p8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4" name="Google Shape;7214;p8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5" name="Google Shape;7215;p8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6" name="Google Shape;7216;p8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7" name="Google Shape;7217;p8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8" name="Google Shape;7218;p8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9" name="Google Shape;7219;p8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0" name="Google Shape;7220;p8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1" name="Google Shape;7221;p8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2" name="Google Shape;7222;p8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3" name="Google Shape;7223;p8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4" name="Google Shape;7224;p8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5" name="Google Shape;7225;p8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6" name="Google Shape;7226;p8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7" name="Google Shape;7227;p8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8" name="Google Shape;7228;p8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9" name="Google Shape;7229;p8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0" name="Google Shape;7230;p8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1" name="Google Shape;7231;p8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2" name="Google Shape;7232;p8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3" name="Google Shape;7233;p8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4" name="Google Shape;7234;p8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5" name="Google Shape;7235;p8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6" name="Google Shape;7236;p8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7" name="Google Shape;7237;p8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8" name="Google Shape;7238;p8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9" name="Google Shape;7239;p8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0" name="Google Shape;7240;p8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1" name="Google Shape;7241;p8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2" name="Google Shape;7242;p8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3" name="Google Shape;7243;p8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4" name="Google Shape;7244;p8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5" name="Google Shape;7245;p8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6" name="Google Shape;7246;p8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7" name="Google Shape;7247;p8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8" name="Google Shape;7248;p8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9" name="Google Shape;7249;p8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0" name="Google Shape;7250;p8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1" name="Google Shape;7251;p8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2" name="Google Shape;7252;p8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3" name="Google Shape;7253;p8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4" name="Google Shape;7254;p8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5" name="Google Shape;7255;p8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6" name="Google Shape;7256;p8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7" name="Google Shape;7257;p8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8" name="Google Shape;7258;p8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9" name="Google Shape;7259;p8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0" name="Google Shape;7260;p8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1" name="Google Shape;7261;p8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2" name="Google Shape;7262;p8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3" name="Google Shape;7263;p8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4" name="Google Shape;7264;p8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5" name="Google Shape;7265;p8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6" name="Google Shape;7266;p8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7" name="Google Shape;7267;p8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8" name="Google Shape;7268;p8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9" name="Google Shape;7269;p8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0" name="Google Shape;7270;p8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1" name="Google Shape;7271;p8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2" name="Google Shape;7272;p8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3" name="Google Shape;7273;p8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4" name="Google Shape;7274;p8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5" name="Google Shape;7275;p8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6" name="Google Shape;7276;p8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7" name="Google Shape;7277;p8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8" name="Google Shape;7278;p8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9" name="Google Shape;7279;p8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0" name="Google Shape;7280;p8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1" name="Google Shape;7281;p8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2" name="Google Shape;7282;p8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3" name="Google Shape;7283;p8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4" name="Google Shape;7284;p8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5" name="Google Shape;7285;p8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6" name="Google Shape;7286;p8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7" name="Google Shape;7287;p8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8" name="Google Shape;7288;p8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9" name="Google Shape;7289;p8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0" name="Google Shape;7290;p8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1" name="Google Shape;7291;p8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2" name="Google Shape;7292;p8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3" name="Google Shape;7293;p8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4" name="Google Shape;7294;p8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5" name="Google Shape;7295;p8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6" name="Google Shape;7296;p8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7" name="Google Shape;7297;p8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8" name="Google Shape;7298;p8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9" name="Google Shape;7299;p8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0" name="Google Shape;7300;p8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1" name="Google Shape;7301;p8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2" name="Google Shape;7302;p8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3" name="Google Shape;7303;p8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4" name="Google Shape;7304;p8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5" name="Google Shape;7305;p8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6" name="Google Shape;7306;p8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7" name="Google Shape;7307;p8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8" name="Google Shape;7308;p8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9" name="Google Shape;7309;p8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0" name="Google Shape;7310;p8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1" name="Google Shape;7311;p8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2" name="Google Shape;7312;p8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3" name="Google Shape;7313;p8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4" name="Google Shape;7314;p8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5" name="Google Shape;7315;p8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6" name="Google Shape;7316;p8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7" name="Google Shape;7317;p8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8" name="Google Shape;7318;p8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9" name="Google Shape;7319;p8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0" name="Google Shape;7320;p8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1" name="Google Shape;7321;p8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2" name="Google Shape;7322;p8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3" name="Google Shape;7323;p8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4" name="Google Shape;7324;p8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5" name="Google Shape;7325;p8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6" name="Google Shape;7326;p8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7" name="Google Shape;7327;p8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8" name="Google Shape;7328;p8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9" name="Google Shape;7329;p8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0" name="Google Shape;7330;p8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1" name="Google Shape;7331;p8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2" name="Google Shape;7332;p8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3" name="Google Shape;7333;p8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4" name="Google Shape;7334;p8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5" name="Google Shape;7335;p8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6" name="Google Shape;7336;p8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7" name="Google Shape;7337;p8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8" name="Google Shape;7338;p8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9" name="Google Shape;7339;p8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0" name="Google Shape;7340;p8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1" name="Google Shape;7341;p8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2" name="Google Shape;7342;p8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3" name="Google Shape;7343;p8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4" name="Google Shape;7344;p8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5" name="Google Shape;7345;p8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6" name="Google Shape;7346;p8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7" name="Google Shape;7347;p8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8" name="Google Shape;7348;p8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9" name="Google Shape;7349;p8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0" name="Google Shape;7350;p8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1" name="Google Shape;7351;p8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2" name="Google Shape;7352;p8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3" name="Google Shape;7353;p8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4" name="Google Shape;7354;p8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5" name="Google Shape;7355;p8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6" name="Google Shape;7356;p8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7" name="Google Shape;7357;p8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8" name="Google Shape;7358;p8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9" name="Google Shape;7359;p8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0" name="Google Shape;7360;p8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1" name="Google Shape;7361;p8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2" name="Google Shape;7362;p8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3" name="Google Shape;7363;p8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4" name="Google Shape;7364;p8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5" name="Google Shape;7365;p8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6" name="Google Shape;7366;p8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7" name="Google Shape;7367;p8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8" name="Google Shape;7368;p8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9" name="Google Shape;7369;p8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0" name="Google Shape;7370;p8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1" name="Google Shape;7371;p8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2" name="Google Shape;7372;p8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3" name="Google Shape;7373;p8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4" name="Google Shape;7374;p8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5" name="Google Shape;7375;p8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6" name="Google Shape;7376;p8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7" name="Google Shape;7377;p8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8" name="Google Shape;7378;p8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9" name="Google Shape;7379;p8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0" name="Google Shape;7380;p8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1" name="Google Shape;7381;p8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2" name="Google Shape;7382;p8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3" name="Google Shape;7383;p8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4" name="Google Shape;7384;p8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5" name="Google Shape;7385;p8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6" name="Google Shape;7386;p8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7" name="Google Shape;7387;p8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8" name="Google Shape;7388;p8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9" name="Google Shape;7389;p8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0" name="Google Shape;7390;p8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1" name="Google Shape;7391;p8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2" name="Google Shape;7392;p8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3" name="Google Shape;7393;p8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4" name="Google Shape;7394;p8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5" name="Google Shape;7395;p8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6" name="Google Shape;7396;p8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7" name="Google Shape;7397;p8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8" name="Google Shape;7398;p8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9" name="Google Shape;7399;p8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0" name="Google Shape;7400;p8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1" name="Google Shape;7401;p8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2" name="Google Shape;7402;p8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3" name="Google Shape;7403;p8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4" name="Google Shape;7404;p8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5" name="Google Shape;7405;p8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6" name="Google Shape;7406;p8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7" name="Google Shape;7407;p8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8" name="Google Shape;7408;p8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9" name="Google Shape;7409;p8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0" name="Google Shape;7410;p8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1" name="Google Shape;7411;p8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2" name="Google Shape;7412;p8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3" name="Google Shape;7413;p8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4" name="Google Shape;7414;p8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5" name="Google Shape;7415;p8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6" name="Google Shape;7416;p8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7" name="Google Shape;7417;p8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8" name="Google Shape;7418;p8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9" name="Google Shape;7419;p8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0" name="Google Shape;7420;p8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1" name="Google Shape;7421;p8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2" name="Google Shape;7422;p8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3" name="Google Shape;7423;p8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4" name="Google Shape;7424;p8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5" name="Google Shape;7425;p8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6" name="Google Shape;7426;p8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7" name="Google Shape;7427;p8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8" name="Google Shape;7428;p8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9" name="Google Shape;7429;p8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0" name="Google Shape;7430;p8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1" name="Google Shape;7431;p8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2" name="Google Shape;7432;p8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3" name="Google Shape;7433;p8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4" name="Google Shape;7434;p8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5" name="Google Shape;7435;p8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6" name="Google Shape;7436;p8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7" name="Google Shape;7437;p8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8" name="Google Shape;7438;p8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9" name="Google Shape;7439;p8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0" name="Google Shape;7440;p8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1" name="Google Shape;7441;p8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2" name="Google Shape;7442;p8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3" name="Google Shape;7443;p8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4" name="Google Shape;7444;p8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5" name="Google Shape;7445;p8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6" name="Google Shape;7446;p8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7" name="Google Shape;7447;p8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8" name="Google Shape;7448;p8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9" name="Google Shape;7449;p8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0" name="Google Shape;7450;p8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1" name="Google Shape;7451;p8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2" name="Google Shape;7452;p8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3" name="Google Shape;7453;p8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4" name="Google Shape;7454;p8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5" name="Google Shape;7455;p8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6" name="Google Shape;7456;p8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7" name="Google Shape;7457;p8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8" name="Google Shape;7458;p8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9" name="Google Shape;7459;p8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0" name="Google Shape;7460;p8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1" name="Google Shape;7461;p8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2" name="Google Shape;7462;p8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3" name="Google Shape;7463;p8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4" name="Google Shape;7464;p8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5" name="Google Shape;7465;p8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6" name="Google Shape;7466;p8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7" name="Google Shape;7467;p8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8" name="Google Shape;7468;p8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9" name="Google Shape;7469;p8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0" name="Google Shape;7470;p8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1" name="Google Shape;7471;p8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2" name="Google Shape;7472;p8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3" name="Google Shape;7473;p8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4" name="Google Shape;7474;p8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5" name="Google Shape;7475;p8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6" name="Google Shape;7476;p8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7" name="Google Shape;7477;p8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8" name="Google Shape;7478;p8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9" name="Google Shape;7479;p8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0" name="Google Shape;7480;p8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1" name="Google Shape;7481;p8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2" name="Google Shape;7482;p8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3" name="Google Shape;7483;p8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4" name="Google Shape;7484;p8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5" name="Google Shape;7485;p8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6" name="Google Shape;7486;p8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7" name="Google Shape;7487;p8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8" name="Google Shape;7488;p8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9" name="Google Shape;7489;p8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0" name="Google Shape;7490;p8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1" name="Google Shape;7491;p8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2" name="Google Shape;7492;p8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3" name="Google Shape;7493;p8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4" name="Google Shape;7494;p8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5" name="Google Shape;7495;p8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6" name="Google Shape;7496;p8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7" name="Google Shape;7497;p8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8" name="Google Shape;7498;p8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9" name="Google Shape;7499;p8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0" name="Google Shape;7500;p8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1" name="Google Shape;7501;p8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2" name="Google Shape;7502;p8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3" name="Google Shape;7503;p8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4" name="Google Shape;7504;p8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5" name="Google Shape;7505;p8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6" name="Google Shape;7506;p8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7" name="Google Shape;7507;p8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8" name="Google Shape;7508;p8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9" name="Google Shape;7509;p8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0" name="Google Shape;7510;p8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1" name="Google Shape;7511;p8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2" name="Google Shape;7512;p8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3" name="Google Shape;7513;p8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4" name="Google Shape;7514;p8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5" name="Google Shape;7515;p8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6" name="Google Shape;7516;p8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7" name="Google Shape;7517;p8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8" name="Google Shape;7518;p8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9" name="Google Shape;7519;p8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0" name="Google Shape;7520;p8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1" name="Google Shape;7521;p8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2" name="Google Shape;7522;p8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3" name="Google Shape;7523;p8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4" name="Google Shape;7524;p8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5" name="Google Shape;7525;p8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6" name="Google Shape;7526;p8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7" name="Google Shape;7527;p8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8" name="Google Shape;7528;p8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9" name="Google Shape;7529;p8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0" name="Google Shape;7530;p8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1" name="Google Shape;7531;p8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2" name="Google Shape;7532;p8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3" name="Google Shape;7533;p8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4" name="Google Shape;7534;p8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5" name="Google Shape;7535;p8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6" name="Google Shape;7536;p8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7" name="Google Shape;7537;p8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8" name="Google Shape;7538;p8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9" name="Google Shape;7539;p8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0" name="Google Shape;7540;p8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1" name="Google Shape;7541;p8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2" name="Google Shape;7542;p8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3" name="Google Shape;7543;p8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4" name="Google Shape;7544;p8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5" name="Google Shape;7545;p8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6" name="Google Shape;7546;p8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7" name="Google Shape;7547;p8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8" name="Google Shape;7548;p8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9" name="Google Shape;7549;p8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0" name="Google Shape;7550;p8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1" name="Google Shape;7551;p8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2" name="Google Shape;7552;p8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3" name="Google Shape;7553;p8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4" name="Google Shape;7554;p8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5" name="Google Shape;7555;p8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6" name="Google Shape;7556;p8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7" name="Google Shape;7557;p8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8" name="Google Shape;7558;p8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9" name="Google Shape;7559;p8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0" name="Google Shape;7560;p8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1" name="Google Shape;7561;p8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2" name="Google Shape;7562;p8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3" name="Google Shape;7563;p8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4" name="Google Shape;7564;p8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5" name="Google Shape;7565;p8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6" name="Google Shape;7566;p8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7" name="Google Shape;7567;p8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8" name="Google Shape;7568;p8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9" name="Google Shape;7569;p8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0" name="Google Shape;7570;p8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1" name="Google Shape;7571;p8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2" name="Google Shape;7572;p8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3" name="Google Shape;7573;p8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4" name="Google Shape;7574;p8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5" name="Google Shape;7575;p8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6" name="Google Shape;7576;p8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7" name="Google Shape;7577;p8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8" name="Google Shape;7578;p8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9" name="Google Shape;7579;p8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0" name="Google Shape;7580;p8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1" name="Google Shape;7581;p8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2" name="Google Shape;7582;p8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3" name="Google Shape;7583;p8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4" name="Google Shape;7584;p8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5" name="Google Shape;7585;p8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6" name="Google Shape;7586;p8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7" name="Google Shape;7587;p8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8" name="Google Shape;7588;p8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9" name="Google Shape;7589;p8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0" name="Google Shape;7590;p8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1" name="Google Shape;7591;p8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2" name="Google Shape;7592;p8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3" name="Google Shape;7593;p8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4" name="Google Shape;7594;p8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5" name="Google Shape;7595;p8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6" name="Google Shape;7596;p8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7" name="Google Shape;7597;p8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8" name="Google Shape;7598;p8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9" name="Google Shape;7599;p8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0" name="Google Shape;7600;p8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1" name="Google Shape;7601;p8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2" name="Google Shape;7602;p8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3" name="Google Shape;7603;p8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4" name="Google Shape;7604;p8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5" name="Google Shape;7605;p8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6" name="Google Shape;7606;p8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7" name="Google Shape;7607;p8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8" name="Google Shape;7608;p8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9" name="Google Shape;7609;p8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0" name="Google Shape;7610;p8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1" name="Google Shape;7611;p8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2" name="Google Shape;7612;p8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3" name="Google Shape;7613;p8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4" name="Google Shape;7614;p8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5" name="Google Shape;7615;p8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6" name="Google Shape;7616;p8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7" name="Google Shape;7617;p8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8" name="Google Shape;7618;p8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9" name="Google Shape;7619;p8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0" name="Google Shape;7620;p8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1" name="Google Shape;7621;p8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2" name="Google Shape;7622;p8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3" name="Google Shape;7623;p8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4" name="Google Shape;7624;p8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5" name="Google Shape;7625;p8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6" name="Google Shape;7626;p8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7" name="Google Shape;7627;p8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8" name="Google Shape;7628;p8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9" name="Google Shape;7629;p8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0" name="Google Shape;7630;p8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1" name="Google Shape;7631;p8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2" name="Google Shape;7632;p8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3" name="Google Shape;7633;p8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4" name="Google Shape;7634;p8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5" name="Google Shape;7635;p8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6" name="Google Shape;7636;p8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7" name="Google Shape;7637;p8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8" name="Google Shape;7638;p8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9" name="Google Shape;7639;p8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0" name="Google Shape;7640;p8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1" name="Google Shape;7641;p8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2" name="Google Shape;7642;p8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3" name="Google Shape;7643;p8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4" name="Google Shape;7644;p8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5" name="Google Shape;7645;p8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6" name="Google Shape;7646;p8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7" name="Google Shape;7647;p8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8" name="Google Shape;7648;p8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9" name="Google Shape;7649;p8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0" name="Google Shape;7650;p8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1" name="Google Shape;7651;p8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2" name="Google Shape;7652;p8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3" name="Google Shape;7653;p8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4" name="Google Shape;7654;p8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5" name="Google Shape;7655;p8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6" name="Google Shape;7656;p8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7" name="Google Shape;7657;p8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8" name="Google Shape;7658;p8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9" name="Google Shape;7659;p8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0" name="Google Shape;7660;p8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1" name="Google Shape;7661;p8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2" name="Google Shape;7662;p8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3" name="Google Shape;7663;p8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4" name="Google Shape;7664;p8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5" name="Google Shape;7665;p8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6" name="Google Shape;7666;p8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7" name="Google Shape;7667;p8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8" name="Google Shape;7668;p8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9" name="Google Shape;7669;p8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0" name="Google Shape;7670;p8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1" name="Google Shape;7671;p8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2" name="Google Shape;7672;p8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3" name="Google Shape;7673;p8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4" name="Google Shape;7674;p8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5" name="Google Shape;7675;p8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6" name="Google Shape;7676;p8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7" name="Google Shape;7677;p8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8" name="Google Shape;7678;p8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9" name="Google Shape;7679;p8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0" name="Google Shape;7680;p8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1" name="Google Shape;7681;p8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2" name="Google Shape;7682;p8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3" name="Google Shape;7683;p8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4" name="Google Shape;7684;p8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5" name="Google Shape;7685;p8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6" name="Google Shape;7686;p8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7" name="Google Shape;7687;p8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8" name="Google Shape;7688;p8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9" name="Google Shape;7689;p8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0" name="Google Shape;7690;p8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1" name="Google Shape;7691;p8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2" name="Google Shape;7692;p8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3" name="Google Shape;7693;p8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4" name="Google Shape;7694;p8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5" name="Google Shape;7695;p8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6" name="Google Shape;7696;p8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7" name="Google Shape;7697;p8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8" name="Google Shape;7698;p8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9" name="Google Shape;7699;p8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0" name="Google Shape;7700;p8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1" name="Google Shape;7701;p8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2" name="Google Shape;7702;p8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3" name="Google Shape;7703;p8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4" name="Google Shape;7704;p8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5" name="Google Shape;7705;p8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6" name="Google Shape;7706;p8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7" name="Google Shape;7707;p8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8" name="Google Shape;7708;p8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9" name="Google Shape;7709;p8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0" name="Google Shape;7710;p8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1" name="Google Shape;7711;p8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2" name="Google Shape;7712;p8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3" name="Google Shape;7713;p8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4" name="Google Shape;7714;p8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5" name="Google Shape;7715;p8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6" name="Google Shape;7716;p8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7" name="Google Shape;7717;p8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8" name="Google Shape;7718;p8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9" name="Google Shape;7719;p8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0" name="Google Shape;7720;p8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1" name="Google Shape;7721;p8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2" name="Google Shape;7722;p8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3" name="Google Shape;7723;p8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4" name="Google Shape;7724;p8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5" name="Google Shape;7725;p8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6" name="Google Shape;7726;p8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7" name="Google Shape;7727;p8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8" name="Google Shape;7728;p8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9" name="Google Shape;7729;p8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0" name="Google Shape;7730;p8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1" name="Google Shape;7731;p8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732" name="Google Shape;7732;p8"/>
          <p:cNvSpPr/>
          <p:nvPr/>
        </p:nvSpPr>
        <p:spPr>
          <a:xfrm>
            <a:off x="597567" y="599600"/>
            <a:ext cx="11408800" cy="6069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3" name="Google Shape;7733;p8"/>
          <p:cNvSpPr txBox="1">
            <a:spLocks noGrp="1"/>
          </p:cNvSpPr>
          <p:nvPr>
            <p:ph type="title"/>
          </p:nvPr>
        </p:nvSpPr>
        <p:spPr>
          <a:xfrm>
            <a:off x="2039400" y="2243400"/>
            <a:ext cx="8113200" cy="9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34" name="Google Shape;7734;p8"/>
          <p:cNvSpPr txBox="1">
            <a:spLocks noGrp="1"/>
          </p:cNvSpPr>
          <p:nvPr>
            <p:ph type="subTitle" idx="1"/>
          </p:nvPr>
        </p:nvSpPr>
        <p:spPr>
          <a:xfrm>
            <a:off x="2046433" y="3207000"/>
            <a:ext cx="8113200" cy="14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735" name="Google Shape;7735;p8"/>
          <p:cNvGrpSpPr/>
          <p:nvPr/>
        </p:nvGrpSpPr>
        <p:grpSpPr>
          <a:xfrm>
            <a:off x="84" y="-25"/>
            <a:ext cx="12192051" cy="6857988"/>
            <a:chOff x="3450750" y="2336425"/>
            <a:chExt cx="2076350" cy="1165875"/>
          </a:xfrm>
        </p:grpSpPr>
        <p:sp>
          <p:nvSpPr>
            <p:cNvPr id="7736" name="Google Shape;7736;p8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7" name="Google Shape;7737;p8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8" name="Google Shape;7738;p8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9" name="Google Shape;7739;p8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0" name="Google Shape;7740;p8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1" name="Google Shape;7741;p8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2" name="Google Shape;7742;p8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3" name="Google Shape;7743;p8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4" name="Google Shape;7744;p8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5" name="Google Shape;7745;p8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6" name="Google Shape;7746;p8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7" name="Google Shape;7747;p8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8" name="Google Shape;7748;p8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9" name="Google Shape;7749;p8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0" name="Google Shape;7750;p8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1" name="Google Shape;7751;p8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2" name="Google Shape;7752;p8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3" name="Google Shape;7753;p8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4" name="Google Shape;7754;p8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5" name="Google Shape;7755;p8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6" name="Google Shape;7756;p8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7" name="Google Shape;7757;p8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8" name="Google Shape;7758;p8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9" name="Google Shape;7759;p8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0" name="Google Shape;7760;p8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1" name="Google Shape;7761;p8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2" name="Google Shape;7762;p8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3" name="Google Shape;7763;p8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4" name="Google Shape;7764;p8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5" name="Google Shape;7765;p8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6" name="Google Shape;7766;p8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7" name="Google Shape;7767;p8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8" name="Google Shape;7768;p8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9" name="Google Shape;7769;p8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0" name="Google Shape;7770;p8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1" name="Google Shape;7771;p8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2" name="Google Shape;7772;p8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3" name="Google Shape;7773;p8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4" name="Google Shape;7774;p8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5" name="Google Shape;7775;p8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6" name="Google Shape;7776;p8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7" name="Google Shape;7777;p8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8" name="Google Shape;7778;p8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9" name="Google Shape;7779;p8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0" name="Google Shape;7780;p8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1" name="Google Shape;7781;p8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2" name="Google Shape;7782;p8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3" name="Google Shape;7783;p8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4" name="Google Shape;7784;p8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5" name="Google Shape;7785;p8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6" name="Google Shape;7786;p8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7" name="Google Shape;7787;p8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8" name="Google Shape;7788;p8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9" name="Google Shape;7789;p8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0" name="Google Shape;7790;p8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1" name="Google Shape;7791;p8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2" name="Google Shape;7792;p8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3" name="Google Shape;7793;p8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4" name="Google Shape;7794;p8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5" name="Google Shape;7795;p8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6" name="Google Shape;7796;p8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7" name="Google Shape;7797;p8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8" name="Google Shape;7798;p8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9" name="Google Shape;7799;p8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0" name="Google Shape;7800;p8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1" name="Google Shape;7801;p8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2" name="Google Shape;7802;p8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3" name="Google Shape;7803;p8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4" name="Google Shape;7804;p8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5" name="Google Shape;7805;p8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6" name="Google Shape;7806;p8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7" name="Google Shape;7807;p8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8" name="Google Shape;7808;p8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9" name="Google Shape;7809;p8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0" name="Google Shape;7810;p8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1" name="Google Shape;7811;p8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2" name="Google Shape;7812;p8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3" name="Google Shape;7813;p8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4" name="Google Shape;7814;p8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5" name="Google Shape;7815;p8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6" name="Google Shape;7816;p8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7" name="Google Shape;7817;p8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8" name="Google Shape;7818;p8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9" name="Google Shape;7819;p8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0" name="Google Shape;7820;p8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1" name="Google Shape;7821;p8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2" name="Google Shape;7822;p8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3" name="Google Shape;7823;p8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4" name="Google Shape;7824;p8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5" name="Google Shape;7825;p8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6" name="Google Shape;7826;p8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7" name="Google Shape;7827;p8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8" name="Google Shape;7828;p8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9" name="Google Shape;7829;p8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0" name="Google Shape;7830;p8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1" name="Google Shape;7831;p8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2" name="Google Shape;7832;p8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3" name="Google Shape;7833;p8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4" name="Google Shape;7834;p8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5" name="Google Shape;7835;p8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6" name="Google Shape;7836;p8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7" name="Google Shape;7837;p8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8" name="Google Shape;7838;p8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9" name="Google Shape;7839;p8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0" name="Google Shape;7840;p8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1" name="Google Shape;7841;p8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2" name="Google Shape;7842;p8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3" name="Google Shape;7843;p8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4" name="Google Shape;7844;p8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5" name="Google Shape;7845;p8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6" name="Google Shape;7846;p8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7" name="Google Shape;7847;p8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8" name="Google Shape;7848;p8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9" name="Google Shape;7849;p8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0" name="Google Shape;7850;p8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1" name="Google Shape;7851;p8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2" name="Google Shape;7852;p8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3" name="Google Shape;7853;p8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4" name="Google Shape;7854;p8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5" name="Google Shape;7855;p8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6" name="Google Shape;7856;p8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7" name="Google Shape;7857;p8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8" name="Google Shape;7858;p8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9" name="Google Shape;7859;p8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0" name="Google Shape;7860;p8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1" name="Google Shape;7861;p8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2" name="Google Shape;7862;p8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3" name="Google Shape;7863;p8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4" name="Google Shape;7864;p8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5" name="Google Shape;7865;p8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6" name="Google Shape;7866;p8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7" name="Google Shape;7867;p8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8" name="Google Shape;7868;p8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9" name="Google Shape;7869;p8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0" name="Google Shape;7870;p8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1" name="Google Shape;7871;p8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2" name="Google Shape;7872;p8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3" name="Google Shape;7873;p8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4" name="Google Shape;7874;p8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5" name="Google Shape;7875;p8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6" name="Google Shape;7876;p8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7" name="Google Shape;7877;p8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8" name="Google Shape;7878;p8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9" name="Google Shape;7879;p8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0" name="Google Shape;7880;p8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1" name="Google Shape;7881;p8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2" name="Google Shape;7882;p8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3" name="Google Shape;7883;p8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4" name="Google Shape;7884;p8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5" name="Google Shape;7885;p8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6" name="Google Shape;7886;p8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7" name="Google Shape;7887;p8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8" name="Google Shape;7888;p8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9" name="Google Shape;7889;p8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0" name="Google Shape;7890;p8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1" name="Google Shape;7891;p8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2" name="Google Shape;7892;p8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3" name="Google Shape;7893;p8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4" name="Google Shape;7894;p8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5" name="Google Shape;7895;p8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6" name="Google Shape;7896;p8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7" name="Google Shape;7897;p8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8" name="Google Shape;7898;p8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9" name="Google Shape;7899;p8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0" name="Google Shape;7900;p8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1" name="Google Shape;7901;p8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2" name="Google Shape;7902;p8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3" name="Google Shape;7903;p8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4" name="Google Shape;7904;p8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5" name="Google Shape;7905;p8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6" name="Google Shape;7906;p8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7" name="Google Shape;7907;p8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8" name="Google Shape;7908;p8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9" name="Google Shape;7909;p8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0" name="Google Shape;7910;p8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1" name="Google Shape;7911;p8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2" name="Google Shape;7912;p8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3" name="Google Shape;7913;p8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4" name="Google Shape;7914;p8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5" name="Google Shape;7915;p8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6" name="Google Shape;7916;p8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7" name="Google Shape;7917;p8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8" name="Google Shape;7918;p8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9" name="Google Shape;7919;p8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0" name="Google Shape;7920;p8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1" name="Google Shape;7921;p8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2" name="Google Shape;7922;p8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3" name="Google Shape;7923;p8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4" name="Google Shape;7924;p8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5" name="Google Shape;7925;p8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6" name="Google Shape;7926;p8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7" name="Google Shape;7927;p8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8" name="Google Shape;7928;p8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9" name="Google Shape;7929;p8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0" name="Google Shape;7930;p8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1" name="Google Shape;7931;p8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2" name="Google Shape;7932;p8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3" name="Google Shape;7933;p8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4" name="Google Shape;7934;p8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5" name="Google Shape;7935;p8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6" name="Google Shape;7936;p8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7" name="Google Shape;7937;p8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8" name="Google Shape;7938;p8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9" name="Google Shape;7939;p8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0" name="Google Shape;7940;p8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1" name="Google Shape;7941;p8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2" name="Google Shape;7942;p8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3" name="Google Shape;7943;p8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4" name="Google Shape;7944;p8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5" name="Google Shape;7945;p8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6" name="Google Shape;7946;p8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7" name="Google Shape;7947;p8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8" name="Google Shape;7948;p8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9" name="Google Shape;7949;p8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0" name="Google Shape;7950;p8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1" name="Google Shape;7951;p8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2" name="Google Shape;7952;p8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3" name="Google Shape;7953;p8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4" name="Google Shape;7954;p8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5" name="Google Shape;7955;p8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6" name="Google Shape;7956;p8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7" name="Google Shape;7957;p8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8" name="Google Shape;7958;p8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9" name="Google Shape;7959;p8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0" name="Google Shape;7960;p8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1" name="Google Shape;7961;p8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2" name="Google Shape;7962;p8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3" name="Google Shape;7963;p8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4" name="Google Shape;7964;p8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5" name="Google Shape;7965;p8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6" name="Google Shape;7966;p8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7" name="Google Shape;7967;p8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8" name="Google Shape;7968;p8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9" name="Google Shape;7969;p8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0" name="Google Shape;7970;p8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1" name="Google Shape;7971;p8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2" name="Google Shape;7972;p8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3" name="Google Shape;7973;p8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4" name="Google Shape;7974;p8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5" name="Google Shape;7975;p8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6" name="Google Shape;7976;p8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7" name="Google Shape;7977;p8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8" name="Google Shape;7978;p8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9" name="Google Shape;7979;p8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0" name="Google Shape;7980;p8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1" name="Google Shape;7981;p8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2" name="Google Shape;7982;p8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3" name="Google Shape;7983;p8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4" name="Google Shape;7984;p8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5" name="Google Shape;7985;p8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6" name="Google Shape;7986;p8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7" name="Google Shape;7987;p8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8" name="Google Shape;7988;p8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9" name="Google Shape;7989;p8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0" name="Google Shape;7990;p8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1" name="Google Shape;7991;p8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2" name="Google Shape;7992;p8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3" name="Google Shape;7993;p8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4" name="Google Shape;7994;p8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5" name="Google Shape;7995;p8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6" name="Google Shape;7996;p8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7" name="Google Shape;7997;p8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8" name="Google Shape;7998;p8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9" name="Google Shape;7999;p8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0" name="Google Shape;8000;p8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1" name="Google Shape;8001;p8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2" name="Google Shape;8002;p8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3" name="Google Shape;8003;p8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4" name="Google Shape;8004;p8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5" name="Google Shape;8005;p8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6" name="Google Shape;8006;p8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7" name="Google Shape;8007;p8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8" name="Google Shape;8008;p8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9" name="Google Shape;8009;p8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0" name="Google Shape;8010;p8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1" name="Google Shape;8011;p8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2" name="Google Shape;8012;p8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3" name="Google Shape;8013;p8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4" name="Google Shape;8014;p8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5" name="Google Shape;8015;p8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6" name="Google Shape;8016;p8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7" name="Google Shape;8017;p8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8" name="Google Shape;8018;p8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9" name="Google Shape;8019;p8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0" name="Google Shape;8020;p8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1" name="Google Shape;8021;p8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2" name="Google Shape;8022;p8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3" name="Google Shape;8023;p8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4" name="Google Shape;8024;p8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5" name="Google Shape;8025;p8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6" name="Google Shape;8026;p8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7" name="Google Shape;8027;p8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8" name="Google Shape;8028;p8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9" name="Google Shape;8029;p8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0" name="Google Shape;8030;p8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1" name="Google Shape;8031;p8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2" name="Google Shape;8032;p8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3" name="Google Shape;8033;p8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4" name="Google Shape;8034;p8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5" name="Google Shape;8035;p8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6" name="Google Shape;8036;p8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7" name="Google Shape;8037;p8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8" name="Google Shape;8038;p8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9" name="Google Shape;8039;p8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0" name="Google Shape;8040;p8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1" name="Google Shape;8041;p8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2" name="Google Shape;8042;p8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3" name="Google Shape;8043;p8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4" name="Google Shape;8044;p8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5" name="Google Shape;8045;p8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6" name="Google Shape;8046;p8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7" name="Google Shape;8047;p8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8" name="Google Shape;8048;p8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9" name="Google Shape;8049;p8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0" name="Google Shape;8050;p8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1" name="Google Shape;8051;p8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2" name="Google Shape;8052;p8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3" name="Google Shape;8053;p8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4" name="Google Shape;8054;p8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5" name="Google Shape;8055;p8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6" name="Google Shape;8056;p8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7" name="Google Shape;8057;p8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8" name="Google Shape;8058;p8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9" name="Google Shape;8059;p8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0" name="Google Shape;8060;p8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1" name="Google Shape;8061;p8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2" name="Google Shape;8062;p8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3" name="Google Shape;8063;p8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4" name="Google Shape;8064;p8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5" name="Google Shape;8065;p8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6" name="Google Shape;8066;p8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7" name="Google Shape;8067;p8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8" name="Google Shape;8068;p8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9" name="Google Shape;8069;p8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0" name="Google Shape;8070;p8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1" name="Google Shape;8071;p8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2" name="Google Shape;8072;p8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3" name="Google Shape;8073;p8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4" name="Google Shape;8074;p8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5" name="Google Shape;8075;p8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6" name="Google Shape;8076;p8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7" name="Google Shape;8077;p8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8" name="Google Shape;8078;p8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9" name="Google Shape;8079;p8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0" name="Google Shape;8080;p8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1" name="Google Shape;8081;p8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2" name="Google Shape;8082;p8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3" name="Google Shape;8083;p8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4" name="Google Shape;8084;p8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5" name="Google Shape;8085;p8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6" name="Google Shape;8086;p8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7" name="Google Shape;8087;p8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8" name="Google Shape;8088;p8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9" name="Google Shape;8089;p8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0" name="Google Shape;8090;p8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1" name="Google Shape;8091;p8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2" name="Google Shape;8092;p8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3" name="Google Shape;8093;p8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4" name="Google Shape;8094;p8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5" name="Google Shape;8095;p8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6" name="Google Shape;8096;p8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7" name="Google Shape;8097;p8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8" name="Google Shape;8098;p8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9" name="Google Shape;8099;p8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0" name="Google Shape;8100;p8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1" name="Google Shape;8101;p8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2" name="Google Shape;8102;p8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3" name="Google Shape;8103;p8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4" name="Google Shape;8104;p8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5" name="Google Shape;8105;p8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6" name="Google Shape;8106;p8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7" name="Google Shape;8107;p8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8" name="Google Shape;8108;p8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9" name="Google Shape;8109;p8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0" name="Google Shape;8110;p8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1" name="Google Shape;8111;p8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2" name="Google Shape;8112;p8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3" name="Google Shape;8113;p8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4" name="Google Shape;8114;p8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5" name="Google Shape;8115;p8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6" name="Google Shape;8116;p8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7" name="Google Shape;8117;p8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8" name="Google Shape;8118;p8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9" name="Google Shape;8119;p8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0" name="Google Shape;8120;p8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1" name="Google Shape;8121;p8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2" name="Google Shape;8122;p8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3" name="Google Shape;8123;p8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4" name="Google Shape;8124;p8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5" name="Google Shape;8125;p8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6" name="Google Shape;8126;p8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7" name="Google Shape;8127;p8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8" name="Google Shape;8128;p8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9" name="Google Shape;8129;p8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0" name="Google Shape;8130;p8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1" name="Google Shape;8131;p8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2" name="Google Shape;8132;p8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3" name="Google Shape;8133;p8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4" name="Google Shape;8134;p8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5" name="Google Shape;8135;p8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6" name="Google Shape;8136;p8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7" name="Google Shape;8137;p8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8" name="Google Shape;8138;p8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9" name="Google Shape;8139;p8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0" name="Google Shape;8140;p8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1" name="Google Shape;8141;p8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2" name="Google Shape;8142;p8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3" name="Google Shape;8143;p8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4" name="Google Shape;8144;p8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5" name="Google Shape;8145;p8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6" name="Google Shape;8146;p8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7" name="Google Shape;8147;p8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8" name="Google Shape;8148;p8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9" name="Google Shape;8149;p8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0" name="Google Shape;8150;p8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1" name="Google Shape;8151;p8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2" name="Google Shape;8152;p8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3" name="Google Shape;8153;p8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4" name="Google Shape;8154;p8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5" name="Google Shape;8155;p8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6" name="Google Shape;8156;p8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7" name="Google Shape;8157;p8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8" name="Google Shape;8158;p8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9" name="Google Shape;8159;p8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0" name="Google Shape;8160;p8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1" name="Google Shape;8161;p8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2" name="Google Shape;8162;p8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3" name="Google Shape;8163;p8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4" name="Google Shape;8164;p8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5" name="Google Shape;8165;p8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6" name="Google Shape;8166;p8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7" name="Google Shape;8167;p8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8" name="Google Shape;8168;p8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9" name="Google Shape;8169;p8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0" name="Google Shape;8170;p8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1" name="Google Shape;8171;p8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2" name="Google Shape;8172;p8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3" name="Google Shape;8173;p8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4" name="Google Shape;8174;p8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5" name="Google Shape;8175;p8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6" name="Google Shape;8176;p8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7" name="Google Shape;8177;p8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8" name="Google Shape;8178;p8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9" name="Google Shape;8179;p8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0" name="Google Shape;8180;p8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1" name="Google Shape;8181;p8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2" name="Google Shape;8182;p8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3" name="Google Shape;8183;p8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4" name="Google Shape;8184;p8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5" name="Google Shape;8185;p8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6" name="Google Shape;8186;p8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7" name="Google Shape;8187;p8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8" name="Google Shape;8188;p8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9" name="Google Shape;8189;p8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0" name="Google Shape;8190;p8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1" name="Google Shape;8191;p8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2" name="Google Shape;8192;p8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3" name="Google Shape;8193;p8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4" name="Google Shape;8194;p8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5" name="Google Shape;8195;p8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6" name="Google Shape;8196;p8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7" name="Google Shape;8197;p8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8" name="Google Shape;8198;p8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9" name="Google Shape;8199;p8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0" name="Google Shape;8200;p8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1" name="Google Shape;8201;p8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2" name="Google Shape;8202;p8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3" name="Google Shape;8203;p8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4" name="Google Shape;8204;p8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5" name="Google Shape;8205;p8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6" name="Google Shape;8206;p8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7" name="Google Shape;8207;p8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8" name="Google Shape;8208;p8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9" name="Google Shape;8209;p8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0" name="Google Shape;8210;p8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1" name="Google Shape;8211;p8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2" name="Google Shape;8212;p8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3" name="Google Shape;8213;p8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4" name="Google Shape;8214;p8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5" name="Google Shape;8215;p8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6" name="Google Shape;8216;p8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7" name="Google Shape;8217;p8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8" name="Google Shape;8218;p8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9" name="Google Shape;8219;p8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0" name="Google Shape;8220;p8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1" name="Google Shape;8221;p8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2" name="Google Shape;8222;p8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3" name="Google Shape;8223;p8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4" name="Google Shape;8224;p8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5" name="Google Shape;8225;p8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6" name="Google Shape;8226;p8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7" name="Google Shape;8227;p8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8" name="Google Shape;8228;p8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9" name="Google Shape;8229;p8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0" name="Google Shape;8230;p8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1" name="Google Shape;8231;p8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2" name="Google Shape;8232;p8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3" name="Google Shape;8233;p8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4" name="Google Shape;8234;p8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5" name="Google Shape;8235;p8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6" name="Google Shape;8236;p8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7" name="Google Shape;8237;p8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8" name="Google Shape;8238;p8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9" name="Google Shape;8239;p8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0" name="Google Shape;8240;p8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1" name="Google Shape;8241;p8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2" name="Google Shape;8242;p8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3" name="Google Shape;8243;p8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4" name="Google Shape;8244;p8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5" name="Google Shape;8245;p8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6" name="Google Shape;8246;p8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7" name="Google Shape;8247;p8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8" name="Google Shape;8248;p8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9" name="Google Shape;8249;p8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0" name="Google Shape;8250;p8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1" name="Google Shape;8251;p8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2" name="Google Shape;8252;p8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3" name="Google Shape;8253;p8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4" name="Google Shape;8254;p8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5" name="Google Shape;8255;p8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6" name="Google Shape;8256;p8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7" name="Google Shape;8257;p8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8" name="Google Shape;8258;p8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9" name="Google Shape;8259;p8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0" name="Google Shape;8260;p8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1" name="Google Shape;8261;p8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2" name="Google Shape;8262;p8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3" name="Google Shape;8263;p8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4" name="Google Shape;8264;p8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5" name="Google Shape;8265;p8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6" name="Google Shape;8266;p8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7" name="Google Shape;8267;p8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8" name="Google Shape;8268;p8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9" name="Google Shape;8269;p8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0" name="Google Shape;8270;p8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1" name="Google Shape;8271;p8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2" name="Google Shape;8272;p8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3" name="Google Shape;8273;p8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4" name="Google Shape;8274;p8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5" name="Google Shape;8275;p8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6" name="Google Shape;8276;p8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7" name="Google Shape;8277;p8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8" name="Google Shape;8278;p8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9" name="Google Shape;8279;p8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0" name="Google Shape;8280;p8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1" name="Google Shape;8281;p8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2" name="Google Shape;8282;p8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3" name="Google Shape;8283;p8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4" name="Google Shape;8284;p8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5" name="Google Shape;8285;p8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6" name="Google Shape;8286;p8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7" name="Google Shape;8287;p8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8" name="Google Shape;8288;p8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9" name="Google Shape;8289;p8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0" name="Google Shape;8290;p8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1" name="Google Shape;8291;p8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2" name="Google Shape;8292;p8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3" name="Google Shape;8293;p8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4" name="Google Shape;8294;p8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5" name="Google Shape;8295;p8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6" name="Google Shape;8296;p8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7" name="Google Shape;8297;p8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8" name="Google Shape;8298;p8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9" name="Google Shape;8299;p8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0" name="Google Shape;8300;p8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1" name="Google Shape;8301;p8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2" name="Google Shape;8302;p8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3" name="Google Shape;8303;p8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4" name="Google Shape;8304;p8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5" name="Google Shape;8305;p8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6" name="Google Shape;8306;p8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7" name="Google Shape;8307;p8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8" name="Google Shape;8308;p8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9" name="Google Shape;8309;p8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0" name="Google Shape;8310;p8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1" name="Google Shape;8311;p8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2" name="Google Shape;8312;p8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3" name="Google Shape;8313;p8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4" name="Google Shape;8314;p8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5" name="Google Shape;8315;p8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6" name="Google Shape;8316;p8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7" name="Google Shape;8317;p8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8" name="Google Shape;8318;p8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9" name="Google Shape;8319;p8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0" name="Google Shape;8320;p8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1" name="Google Shape;8321;p8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2" name="Google Shape;8322;p8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3" name="Google Shape;8323;p8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4" name="Google Shape;8324;p8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5" name="Google Shape;8325;p8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6" name="Google Shape;8326;p8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7" name="Google Shape;8327;p8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8" name="Google Shape;8328;p8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9" name="Google Shape;8329;p8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0" name="Google Shape;8330;p8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1" name="Google Shape;8331;p8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2" name="Google Shape;8332;p8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3" name="Google Shape;8333;p8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4" name="Google Shape;8334;p8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5" name="Google Shape;8335;p8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6" name="Google Shape;8336;p8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7" name="Google Shape;8337;p8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8" name="Google Shape;8338;p8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9" name="Google Shape;8339;p8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0" name="Google Shape;8340;p8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1" name="Google Shape;8341;p8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2" name="Google Shape;8342;p8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3" name="Google Shape;8343;p8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4" name="Google Shape;8344;p8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5" name="Google Shape;8345;p8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6" name="Google Shape;8346;p8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7" name="Google Shape;8347;p8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8" name="Google Shape;8348;p8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9" name="Google Shape;8349;p8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0" name="Google Shape;8350;p8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1" name="Google Shape;8351;p8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2" name="Google Shape;8352;p8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3" name="Google Shape;8353;p8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4" name="Google Shape;8354;p8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5" name="Google Shape;8355;p8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6" name="Google Shape;8356;p8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7" name="Google Shape;8357;p8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8" name="Google Shape;8358;p8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9" name="Google Shape;8359;p8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0" name="Google Shape;8360;p8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1" name="Google Shape;8361;p8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2" name="Google Shape;8362;p8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3" name="Google Shape;8363;p8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4" name="Google Shape;8364;p8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5" name="Google Shape;8365;p8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6" name="Google Shape;8366;p8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7" name="Google Shape;8367;p8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8" name="Google Shape;8368;p8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9" name="Google Shape;8369;p8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0" name="Google Shape;8370;p8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1" name="Google Shape;8371;p8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2" name="Google Shape;8372;p8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3" name="Google Shape;8373;p8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4" name="Google Shape;8374;p8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5" name="Google Shape;8375;p8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6" name="Google Shape;8376;p8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7" name="Google Shape;8377;p8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8" name="Google Shape;8378;p8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9" name="Google Shape;8379;p8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0" name="Google Shape;8380;p8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1" name="Google Shape;8381;p8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2" name="Google Shape;8382;p8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3" name="Google Shape;8383;p8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4" name="Google Shape;8384;p8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5" name="Google Shape;8385;p8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6" name="Google Shape;8386;p8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7" name="Google Shape;8387;p8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8" name="Google Shape;8388;p8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9" name="Google Shape;8389;p8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0" name="Google Shape;8390;p8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1" name="Google Shape;8391;p8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2" name="Google Shape;8392;p8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3" name="Google Shape;8393;p8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4" name="Google Shape;8394;p8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5" name="Google Shape;8395;p8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6" name="Google Shape;8396;p8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7" name="Google Shape;8397;p8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8" name="Google Shape;8398;p8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9" name="Google Shape;8399;p8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0" name="Google Shape;8400;p8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1" name="Google Shape;8401;p8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2" name="Google Shape;8402;p8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3" name="Google Shape;8403;p8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4" name="Google Shape;8404;p8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5" name="Google Shape;8405;p8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6" name="Google Shape;8406;p8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7" name="Google Shape;8407;p8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8" name="Google Shape;8408;p8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9" name="Google Shape;8409;p8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0" name="Google Shape;8410;p8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1" name="Google Shape;8411;p8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2" name="Google Shape;8412;p8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3" name="Google Shape;8413;p8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4" name="Google Shape;8414;p8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5" name="Google Shape;8415;p8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6" name="Google Shape;8416;p8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7" name="Google Shape;8417;p8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8" name="Google Shape;8418;p8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9" name="Google Shape;8419;p8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0" name="Google Shape;8420;p8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1" name="Google Shape;8421;p8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2" name="Google Shape;8422;p8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3" name="Google Shape;8423;p8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4" name="Google Shape;8424;p8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5" name="Google Shape;8425;p8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6" name="Google Shape;8426;p8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7" name="Google Shape;8427;p8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8" name="Google Shape;8428;p8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9" name="Google Shape;8429;p8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0" name="Google Shape;8430;p8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1" name="Google Shape;8431;p8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2" name="Google Shape;8432;p8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3" name="Google Shape;8433;p8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4" name="Google Shape;8434;p8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5" name="Google Shape;8435;p8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6" name="Google Shape;8436;p8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7" name="Google Shape;8437;p8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8" name="Google Shape;8438;p8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9" name="Google Shape;8439;p8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0" name="Google Shape;8440;p8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1" name="Google Shape;8441;p8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2" name="Google Shape;8442;p8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3" name="Google Shape;8443;p8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4" name="Google Shape;8444;p8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5" name="Google Shape;8445;p8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6" name="Google Shape;8446;p8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7" name="Google Shape;8447;p8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8" name="Google Shape;8448;p8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9" name="Google Shape;8449;p8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0" name="Google Shape;8450;p8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1" name="Google Shape;8451;p8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2" name="Google Shape;8452;p8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3" name="Google Shape;8453;p8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4" name="Google Shape;8454;p8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5" name="Google Shape;8455;p8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6" name="Google Shape;8456;p8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7" name="Google Shape;8457;p8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8" name="Google Shape;8458;p8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9" name="Google Shape;8459;p8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0" name="Google Shape;8460;p8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1" name="Google Shape;8461;p8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2" name="Google Shape;8462;p8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3" name="Google Shape;8463;p8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4" name="Google Shape;8464;p8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5" name="Google Shape;8465;p8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6" name="Google Shape;8466;p8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7" name="Google Shape;8467;p8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8" name="Google Shape;8468;p8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9" name="Google Shape;8469;p8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0" name="Google Shape;8470;p8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1" name="Google Shape;8471;p8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2" name="Google Shape;8472;p8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3" name="Google Shape;8473;p8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4" name="Google Shape;8474;p8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5" name="Google Shape;8475;p8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6" name="Google Shape;8476;p8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7" name="Google Shape;8477;p8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8" name="Google Shape;8478;p8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9" name="Google Shape;8479;p8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0" name="Google Shape;8480;p8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1" name="Google Shape;8481;p8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2" name="Google Shape;8482;p8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3" name="Google Shape;8483;p8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4" name="Google Shape;8484;p8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5" name="Google Shape;8485;p8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6" name="Google Shape;8486;p8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7" name="Google Shape;8487;p8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8" name="Google Shape;8488;p8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9" name="Google Shape;8489;p8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0" name="Google Shape;8490;p8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1" name="Google Shape;8491;p8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2" name="Google Shape;8492;p8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3" name="Google Shape;8493;p8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4" name="Google Shape;8494;p8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5" name="Google Shape;8495;p8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6" name="Google Shape;8496;p8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7" name="Google Shape;8497;p8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8" name="Google Shape;8498;p8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9" name="Google Shape;8499;p8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0" name="Google Shape;8500;p8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1" name="Google Shape;8501;p8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2" name="Google Shape;8502;p8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3" name="Google Shape;8503;p8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4" name="Google Shape;8504;p8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5" name="Google Shape;8505;p8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6" name="Google Shape;8506;p8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7" name="Google Shape;8507;p8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8" name="Google Shape;8508;p8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9" name="Google Shape;8509;p8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0" name="Google Shape;8510;p8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1" name="Google Shape;8511;p8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2" name="Google Shape;8512;p8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3" name="Google Shape;8513;p8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4" name="Google Shape;8514;p8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5" name="Google Shape;8515;p8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6" name="Google Shape;8516;p8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7" name="Google Shape;8517;p8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8" name="Google Shape;8518;p8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9" name="Google Shape;8519;p8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0" name="Google Shape;8520;p8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1" name="Google Shape;8521;p8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2" name="Google Shape;8522;p8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3" name="Google Shape;8523;p8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4" name="Google Shape;8524;p8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5" name="Google Shape;8525;p8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6" name="Google Shape;8526;p8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7" name="Google Shape;8527;p8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8" name="Google Shape;8528;p8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9" name="Google Shape;8529;p8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0" name="Google Shape;8530;p8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1" name="Google Shape;8531;p8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2" name="Google Shape;8532;p8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3" name="Google Shape;8533;p8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4" name="Google Shape;8534;p8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5" name="Google Shape;8535;p8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6" name="Google Shape;8536;p8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7" name="Google Shape;8537;p8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8" name="Google Shape;8538;p8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9" name="Google Shape;8539;p8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0" name="Google Shape;8540;p8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1" name="Google Shape;8541;p8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2" name="Google Shape;8542;p8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3" name="Google Shape;8543;p8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4" name="Google Shape;8544;p8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5" name="Google Shape;8545;p8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6" name="Google Shape;8546;p8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7" name="Google Shape;8547;p8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8" name="Google Shape;8548;p8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9" name="Google Shape;8549;p8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0" name="Google Shape;8550;p8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1" name="Google Shape;8551;p8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2" name="Google Shape;8552;p8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3" name="Google Shape;8553;p8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4" name="Google Shape;8554;p8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5" name="Google Shape;8555;p8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6" name="Google Shape;8556;p8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7" name="Google Shape;8557;p8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8" name="Google Shape;8558;p8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9" name="Google Shape;8559;p8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0" name="Google Shape;8560;p8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1" name="Google Shape;8561;p8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2" name="Google Shape;8562;p8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3" name="Google Shape;8563;p8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4" name="Google Shape;8564;p8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5" name="Google Shape;8565;p8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6" name="Google Shape;8566;p8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7" name="Google Shape;8567;p8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8" name="Google Shape;8568;p8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9" name="Google Shape;8569;p8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0" name="Google Shape;8570;p8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1" name="Google Shape;8571;p8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2" name="Google Shape;8572;p8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3" name="Google Shape;8573;p8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4" name="Google Shape;8574;p8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5" name="Google Shape;8575;p8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6" name="Google Shape;8576;p8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7" name="Google Shape;8577;p8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8" name="Google Shape;8578;p8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9" name="Google Shape;8579;p8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0" name="Google Shape;8580;p8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1" name="Google Shape;8581;p8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2" name="Google Shape;8582;p8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3" name="Google Shape;8583;p8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4" name="Google Shape;8584;p8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5" name="Google Shape;8585;p8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6" name="Google Shape;8586;p8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7" name="Google Shape;8587;p8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8" name="Google Shape;8588;p8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9" name="Google Shape;8589;p8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0" name="Google Shape;8590;p8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1" name="Google Shape;8591;p8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2" name="Google Shape;8592;p8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3" name="Google Shape;8593;p8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4" name="Google Shape;8594;p8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5" name="Google Shape;8595;p8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6" name="Google Shape;8596;p8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7" name="Google Shape;8597;p8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8" name="Google Shape;8598;p8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9" name="Google Shape;8599;p8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0" name="Google Shape;8600;p8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1" name="Google Shape;8601;p8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2" name="Google Shape;8602;p8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3" name="Google Shape;8603;p8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4" name="Google Shape;8604;p8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5" name="Google Shape;8605;p8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6" name="Google Shape;8606;p8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7" name="Google Shape;8607;p8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8" name="Google Shape;8608;p8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9" name="Google Shape;8609;p8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0" name="Google Shape;8610;p8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1" name="Google Shape;8611;p8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2" name="Google Shape;8612;p8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3" name="Google Shape;8613;p8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4" name="Google Shape;8614;p8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5" name="Google Shape;8615;p8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6" name="Google Shape;8616;p8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7" name="Google Shape;8617;p8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8" name="Google Shape;8618;p8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9" name="Google Shape;8619;p8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0" name="Google Shape;8620;p8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1" name="Google Shape;8621;p8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2" name="Google Shape;8622;p8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3" name="Google Shape;8623;p8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4" name="Google Shape;8624;p8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5" name="Google Shape;8625;p8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6" name="Google Shape;8626;p8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7" name="Google Shape;8627;p8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8" name="Google Shape;8628;p8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9" name="Google Shape;8629;p8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0" name="Google Shape;8630;p8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1" name="Google Shape;8631;p8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2" name="Google Shape;8632;p8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3" name="Google Shape;8633;p8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4" name="Google Shape;8634;p8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5" name="Google Shape;8635;p8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6" name="Google Shape;8636;p8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7" name="Google Shape;8637;p8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8" name="Google Shape;8638;p8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9" name="Google Shape;8639;p8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0" name="Google Shape;8640;p8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1" name="Google Shape;8641;p8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2" name="Google Shape;8642;p8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3" name="Google Shape;8643;p8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4" name="Google Shape;8644;p8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5" name="Google Shape;8645;p8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6" name="Google Shape;8646;p8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7" name="Google Shape;8647;p8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8" name="Google Shape;8648;p8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9" name="Google Shape;8649;p8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0" name="Google Shape;8650;p8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1" name="Google Shape;8651;p8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2" name="Google Shape;8652;p8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3" name="Google Shape;8653;p8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4" name="Google Shape;8654;p8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5" name="Google Shape;8655;p8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6" name="Google Shape;8656;p8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7" name="Google Shape;8657;p8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8" name="Google Shape;8658;p8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9" name="Google Shape;8659;p8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0" name="Google Shape;8660;p8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1" name="Google Shape;8661;p8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2" name="Google Shape;8662;p8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3" name="Google Shape;8663;p8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4" name="Google Shape;8664;p8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5" name="Google Shape;8665;p8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6" name="Google Shape;8666;p8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7" name="Google Shape;8667;p8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8" name="Google Shape;8668;p8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9" name="Google Shape;8669;p8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0" name="Google Shape;8670;p8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1" name="Google Shape;8671;p8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2" name="Google Shape;8672;p8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3" name="Google Shape;8673;p8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4" name="Google Shape;8674;p8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5" name="Google Shape;8675;p8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6" name="Google Shape;8676;p8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7" name="Google Shape;8677;p8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8" name="Google Shape;8678;p8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9" name="Google Shape;8679;p8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0" name="Google Shape;8680;p8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1" name="Google Shape;8681;p8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2" name="Google Shape;8682;p8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3" name="Google Shape;8683;p8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4" name="Google Shape;8684;p8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5" name="Google Shape;8685;p8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6" name="Google Shape;8686;p8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7" name="Google Shape;8687;p8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8" name="Google Shape;8688;p8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9" name="Google Shape;8689;p8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0" name="Google Shape;8690;p8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1" name="Google Shape;8691;p8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2" name="Google Shape;8692;p8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3" name="Google Shape;8693;p8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4" name="Google Shape;8694;p8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5" name="Google Shape;8695;p8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6" name="Google Shape;8696;p8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7" name="Google Shape;8697;p8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8" name="Google Shape;8698;p8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9" name="Google Shape;8699;p8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0" name="Google Shape;8700;p8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1" name="Google Shape;8701;p8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2" name="Google Shape;8702;p8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3" name="Google Shape;8703;p8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4" name="Google Shape;8704;p8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5" name="Google Shape;8705;p8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6" name="Google Shape;8706;p8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7" name="Google Shape;8707;p8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8" name="Google Shape;8708;p8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9" name="Google Shape;8709;p8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0" name="Google Shape;8710;p8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1" name="Google Shape;8711;p8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2" name="Google Shape;8712;p8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3" name="Google Shape;8713;p8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4" name="Google Shape;8714;p8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5" name="Google Shape;8715;p8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6" name="Google Shape;8716;p8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7" name="Google Shape;8717;p8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8" name="Google Shape;8718;p8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9" name="Google Shape;8719;p8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0" name="Google Shape;8720;p8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1" name="Google Shape;8721;p8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2" name="Google Shape;8722;p8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3" name="Google Shape;8723;p8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4" name="Google Shape;8724;p8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5" name="Google Shape;8725;p8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6" name="Google Shape;8726;p8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7" name="Google Shape;8727;p8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8" name="Google Shape;8728;p8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9" name="Google Shape;8729;p8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0" name="Google Shape;8730;p8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1" name="Google Shape;8731;p8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2" name="Google Shape;8732;p8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3" name="Google Shape;8733;p8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4" name="Google Shape;8734;p8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5" name="Google Shape;8735;p8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6" name="Google Shape;8736;p8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7" name="Google Shape;8737;p8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8" name="Google Shape;8738;p8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9" name="Google Shape;8739;p8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0" name="Google Shape;8740;p8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1" name="Google Shape;8741;p8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2" name="Google Shape;8742;p8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3" name="Google Shape;8743;p8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4" name="Google Shape;8744;p8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5" name="Google Shape;8745;p8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6" name="Google Shape;8746;p8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7" name="Google Shape;8747;p8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8" name="Google Shape;8748;p8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9" name="Google Shape;8749;p8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0" name="Google Shape;8750;p8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1" name="Google Shape;8751;p8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2" name="Google Shape;8752;p8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3" name="Google Shape;8753;p8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4" name="Google Shape;8754;p8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5" name="Google Shape;8755;p8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6" name="Google Shape;8756;p8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7" name="Google Shape;8757;p8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58" name="Google Shape;8758;p8"/>
          <p:cNvSpPr/>
          <p:nvPr/>
        </p:nvSpPr>
        <p:spPr>
          <a:xfrm>
            <a:off x="394367" y="396400"/>
            <a:ext cx="11408800" cy="6069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05925017"/>
      </p:ext>
    </p:extLst>
  </p:cSld>
  <p:clrMapOvr>
    <a:masterClrMapping/>
  </p:clrMapOvr>
  <p:transition advClick="0" advTm="10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8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906237"/>
      </p:ext>
    </p:extLst>
  </p:cSld>
  <p:clrMapOvr>
    <a:masterClrMapping/>
  </p:clrMapOvr>
  <p:transition advClick="0" advTm="10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26" name="Google Shape;28526;p29"/>
          <p:cNvGrpSpPr/>
          <p:nvPr/>
        </p:nvGrpSpPr>
        <p:grpSpPr>
          <a:xfrm>
            <a:off x="84" y="-25"/>
            <a:ext cx="12192051" cy="6857988"/>
            <a:chOff x="3450750" y="2336425"/>
            <a:chExt cx="2076350" cy="1165875"/>
          </a:xfrm>
        </p:grpSpPr>
        <p:sp>
          <p:nvSpPr>
            <p:cNvPr id="28527" name="Google Shape;28527;p29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28" name="Google Shape;28528;p29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29" name="Google Shape;28529;p29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0" name="Google Shape;28530;p29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1" name="Google Shape;28531;p29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2" name="Google Shape;28532;p29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3" name="Google Shape;28533;p29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4" name="Google Shape;28534;p29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5" name="Google Shape;28535;p29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6" name="Google Shape;28536;p29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7" name="Google Shape;28537;p29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8" name="Google Shape;28538;p29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9" name="Google Shape;28539;p29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0" name="Google Shape;28540;p29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1" name="Google Shape;28541;p29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2" name="Google Shape;28542;p29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3" name="Google Shape;28543;p29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4" name="Google Shape;28544;p29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5" name="Google Shape;28545;p29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6" name="Google Shape;28546;p29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7" name="Google Shape;28547;p29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8" name="Google Shape;28548;p29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9" name="Google Shape;28549;p29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0" name="Google Shape;28550;p29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1" name="Google Shape;28551;p29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2" name="Google Shape;28552;p29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3" name="Google Shape;28553;p29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4" name="Google Shape;28554;p29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5" name="Google Shape;28555;p29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6" name="Google Shape;28556;p29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7" name="Google Shape;28557;p29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8" name="Google Shape;28558;p29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9" name="Google Shape;28559;p29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0" name="Google Shape;28560;p29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1" name="Google Shape;28561;p29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2" name="Google Shape;28562;p29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3" name="Google Shape;28563;p29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4" name="Google Shape;28564;p29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5" name="Google Shape;28565;p29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6" name="Google Shape;28566;p29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7" name="Google Shape;28567;p29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8" name="Google Shape;28568;p29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9" name="Google Shape;28569;p29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0" name="Google Shape;28570;p29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1" name="Google Shape;28571;p29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2" name="Google Shape;28572;p29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3" name="Google Shape;28573;p29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4" name="Google Shape;28574;p29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5" name="Google Shape;28575;p29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6" name="Google Shape;28576;p29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7" name="Google Shape;28577;p29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8" name="Google Shape;28578;p29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9" name="Google Shape;28579;p29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0" name="Google Shape;28580;p29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1" name="Google Shape;28581;p29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2" name="Google Shape;28582;p29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3" name="Google Shape;28583;p29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4" name="Google Shape;28584;p29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5" name="Google Shape;28585;p29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6" name="Google Shape;28586;p29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7" name="Google Shape;28587;p29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8" name="Google Shape;28588;p29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9" name="Google Shape;28589;p29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0" name="Google Shape;28590;p29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1" name="Google Shape;28591;p29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2" name="Google Shape;28592;p29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3" name="Google Shape;28593;p29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4" name="Google Shape;28594;p29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5" name="Google Shape;28595;p29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6" name="Google Shape;28596;p29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7" name="Google Shape;28597;p29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8" name="Google Shape;28598;p29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9" name="Google Shape;28599;p29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0" name="Google Shape;28600;p29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1" name="Google Shape;28601;p29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2" name="Google Shape;28602;p29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3" name="Google Shape;28603;p29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4" name="Google Shape;28604;p29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5" name="Google Shape;28605;p29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6" name="Google Shape;28606;p29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7" name="Google Shape;28607;p29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8" name="Google Shape;28608;p29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9" name="Google Shape;28609;p29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0" name="Google Shape;28610;p29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1" name="Google Shape;28611;p29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2" name="Google Shape;28612;p29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3" name="Google Shape;28613;p29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4" name="Google Shape;28614;p29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5" name="Google Shape;28615;p29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6" name="Google Shape;28616;p29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7" name="Google Shape;28617;p29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8" name="Google Shape;28618;p29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9" name="Google Shape;28619;p29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0" name="Google Shape;28620;p29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1" name="Google Shape;28621;p29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2" name="Google Shape;28622;p29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3" name="Google Shape;28623;p29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4" name="Google Shape;28624;p29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5" name="Google Shape;28625;p29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6" name="Google Shape;28626;p29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7" name="Google Shape;28627;p29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8" name="Google Shape;28628;p29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9" name="Google Shape;28629;p29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0" name="Google Shape;28630;p29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1" name="Google Shape;28631;p29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2" name="Google Shape;28632;p29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3" name="Google Shape;28633;p29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4" name="Google Shape;28634;p29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5" name="Google Shape;28635;p29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6" name="Google Shape;28636;p29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7" name="Google Shape;28637;p29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8" name="Google Shape;28638;p29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9" name="Google Shape;28639;p29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0" name="Google Shape;28640;p29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1" name="Google Shape;28641;p29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2" name="Google Shape;28642;p29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3" name="Google Shape;28643;p29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4" name="Google Shape;28644;p29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5" name="Google Shape;28645;p29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6" name="Google Shape;28646;p29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7" name="Google Shape;28647;p29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8" name="Google Shape;28648;p29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9" name="Google Shape;28649;p29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0" name="Google Shape;28650;p29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1" name="Google Shape;28651;p29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2" name="Google Shape;28652;p29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3" name="Google Shape;28653;p29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4" name="Google Shape;28654;p29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5" name="Google Shape;28655;p29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6" name="Google Shape;28656;p29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7" name="Google Shape;28657;p29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8" name="Google Shape;28658;p29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9" name="Google Shape;28659;p29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0" name="Google Shape;28660;p29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1" name="Google Shape;28661;p29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2" name="Google Shape;28662;p29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3" name="Google Shape;28663;p29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4" name="Google Shape;28664;p29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5" name="Google Shape;28665;p29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6" name="Google Shape;28666;p29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7" name="Google Shape;28667;p29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8" name="Google Shape;28668;p29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9" name="Google Shape;28669;p29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0" name="Google Shape;28670;p29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1" name="Google Shape;28671;p29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2" name="Google Shape;28672;p29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3" name="Google Shape;28673;p29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4" name="Google Shape;28674;p29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5" name="Google Shape;28675;p29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6" name="Google Shape;28676;p29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7" name="Google Shape;28677;p29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8" name="Google Shape;28678;p29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9" name="Google Shape;28679;p29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0" name="Google Shape;28680;p29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1" name="Google Shape;28681;p29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2" name="Google Shape;28682;p29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3" name="Google Shape;28683;p29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4" name="Google Shape;28684;p29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5" name="Google Shape;28685;p29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6" name="Google Shape;28686;p29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7" name="Google Shape;28687;p29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8" name="Google Shape;28688;p29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9" name="Google Shape;28689;p29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0" name="Google Shape;28690;p29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1" name="Google Shape;28691;p29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2" name="Google Shape;28692;p29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3" name="Google Shape;28693;p29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4" name="Google Shape;28694;p29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5" name="Google Shape;28695;p29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6" name="Google Shape;28696;p29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7" name="Google Shape;28697;p29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8" name="Google Shape;28698;p29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9" name="Google Shape;28699;p29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0" name="Google Shape;28700;p29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1" name="Google Shape;28701;p29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2" name="Google Shape;28702;p29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3" name="Google Shape;28703;p29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4" name="Google Shape;28704;p29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5" name="Google Shape;28705;p29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6" name="Google Shape;28706;p29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7" name="Google Shape;28707;p29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8" name="Google Shape;28708;p29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9" name="Google Shape;28709;p29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0" name="Google Shape;28710;p29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1" name="Google Shape;28711;p29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2" name="Google Shape;28712;p29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3" name="Google Shape;28713;p29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4" name="Google Shape;28714;p29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5" name="Google Shape;28715;p29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6" name="Google Shape;28716;p29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7" name="Google Shape;28717;p29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8" name="Google Shape;28718;p29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9" name="Google Shape;28719;p29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0" name="Google Shape;28720;p29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1" name="Google Shape;28721;p29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2" name="Google Shape;28722;p29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3" name="Google Shape;28723;p29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4" name="Google Shape;28724;p29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5" name="Google Shape;28725;p29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6" name="Google Shape;28726;p29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7" name="Google Shape;28727;p29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8" name="Google Shape;28728;p29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9" name="Google Shape;28729;p29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0" name="Google Shape;28730;p29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1" name="Google Shape;28731;p29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2" name="Google Shape;28732;p29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3" name="Google Shape;28733;p29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4" name="Google Shape;28734;p29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5" name="Google Shape;28735;p29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6" name="Google Shape;28736;p29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7" name="Google Shape;28737;p29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8" name="Google Shape;28738;p29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9" name="Google Shape;28739;p29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0" name="Google Shape;28740;p29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1" name="Google Shape;28741;p29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2" name="Google Shape;28742;p29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3" name="Google Shape;28743;p29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4" name="Google Shape;28744;p29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5" name="Google Shape;28745;p29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6" name="Google Shape;28746;p29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7" name="Google Shape;28747;p29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8" name="Google Shape;28748;p29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9" name="Google Shape;28749;p29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0" name="Google Shape;28750;p29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1" name="Google Shape;28751;p29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2" name="Google Shape;28752;p29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3" name="Google Shape;28753;p29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4" name="Google Shape;28754;p29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5" name="Google Shape;28755;p29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6" name="Google Shape;28756;p29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7" name="Google Shape;28757;p29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8" name="Google Shape;28758;p29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9" name="Google Shape;28759;p29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0" name="Google Shape;28760;p29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1" name="Google Shape;28761;p29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2" name="Google Shape;28762;p29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3" name="Google Shape;28763;p29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4" name="Google Shape;28764;p29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5" name="Google Shape;28765;p29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6" name="Google Shape;28766;p29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7" name="Google Shape;28767;p29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8" name="Google Shape;28768;p29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9" name="Google Shape;28769;p29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0" name="Google Shape;28770;p29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1" name="Google Shape;28771;p29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2" name="Google Shape;28772;p29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3" name="Google Shape;28773;p29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4" name="Google Shape;28774;p29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5" name="Google Shape;28775;p29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6" name="Google Shape;28776;p29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7" name="Google Shape;28777;p29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8" name="Google Shape;28778;p29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9" name="Google Shape;28779;p29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0" name="Google Shape;28780;p29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1" name="Google Shape;28781;p29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2" name="Google Shape;28782;p29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3" name="Google Shape;28783;p29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4" name="Google Shape;28784;p29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5" name="Google Shape;28785;p29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6" name="Google Shape;28786;p29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7" name="Google Shape;28787;p29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8" name="Google Shape;28788;p29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9" name="Google Shape;28789;p29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0" name="Google Shape;28790;p29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1" name="Google Shape;28791;p29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2" name="Google Shape;28792;p29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3" name="Google Shape;28793;p29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4" name="Google Shape;28794;p29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5" name="Google Shape;28795;p29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6" name="Google Shape;28796;p29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7" name="Google Shape;28797;p29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8" name="Google Shape;28798;p29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9" name="Google Shape;28799;p29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0" name="Google Shape;28800;p29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1" name="Google Shape;28801;p29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2" name="Google Shape;28802;p29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3" name="Google Shape;28803;p29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4" name="Google Shape;28804;p29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5" name="Google Shape;28805;p29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6" name="Google Shape;28806;p29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7" name="Google Shape;28807;p29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8" name="Google Shape;28808;p29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9" name="Google Shape;28809;p29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0" name="Google Shape;28810;p29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1" name="Google Shape;28811;p29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2" name="Google Shape;28812;p29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3" name="Google Shape;28813;p29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4" name="Google Shape;28814;p29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5" name="Google Shape;28815;p29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6" name="Google Shape;28816;p29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7" name="Google Shape;28817;p29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8" name="Google Shape;28818;p29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9" name="Google Shape;28819;p29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0" name="Google Shape;28820;p29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1" name="Google Shape;28821;p29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2" name="Google Shape;28822;p29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3" name="Google Shape;28823;p29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4" name="Google Shape;28824;p29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5" name="Google Shape;28825;p29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6" name="Google Shape;28826;p29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7" name="Google Shape;28827;p29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8" name="Google Shape;28828;p29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9" name="Google Shape;28829;p29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0" name="Google Shape;28830;p29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1" name="Google Shape;28831;p29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2" name="Google Shape;28832;p29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3" name="Google Shape;28833;p29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4" name="Google Shape;28834;p29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5" name="Google Shape;28835;p29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6" name="Google Shape;28836;p29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7" name="Google Shape;28837;p29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8" name="Google Shape;28838;p29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9" name="Google Shape;28839;p29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0" name="Google Shape;28840;p29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1" name="Google Shape;28841;p29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2" name="Google Shape;28842;p29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3" name="Google Shape;28843;p29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4" name="Google Shape;28844;p29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5" name="Google Shape;28845;p29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6" name="Google Shape;28846;p29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7" name="Google Shape;28847;p29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8" name="Google Shape;28848;p29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9" name="Google Shape;28849;p29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0" name="Google Shape;28850;p29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1" name="Google Shape;28851;p29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2" name="Google Shape;28852;p29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3" name="Google Shape;28853;p29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4" name="Google Shape;28854;p29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5" name="Google Shape;28855;p29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6" name="Google Shape;28856;p29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7" name="Google Shape;28857;p29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8" name="Google Shape;28858;p29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9" name="Google Shape;28859;p29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0" name="Google Shape;28860;p29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1" name="Google Shape;28861;p29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2" name="Google Shape;28862;p29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3" name="Google Shape;28863;p29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4" name="Google Shape;28864;p29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5" name="Google Shape;28865;p29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6" name="Google Shape;28866;p29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7" name="Google Shape;28867;p29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8" name="Google Shape;28868;p29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9" name="Google Shape;28869;p29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0" name="Google Shape;28870;p29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1" name="Google Shape;28871;p29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2" name="Google Shape;28872;p29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3" name="Google Shape;28873;p29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4" name="Google Shape;28874;p29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5" name="Google Shape;28875;p29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6" name="Google Shape;28876;p29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7" name="Google Shape;28877;p29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8" name="Google Shape;28878;p29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9" name="Google Shape;28879;p29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0" name="Google Shape;28880;p29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1" name="Google Shape;28881;p29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2" name="Google Shape;28882;p29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3" name="Google Shape;28883;p29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4" name="Google Shape;28884;p29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5" name="Google Shape;28885;p29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6" name="Google Shape;28886;p29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7" name="Google Shape;28887;p29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8" name="Google Shape;28888;p29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9" name="Google Shape;28889;p29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0" name="Google Shape;28890;p29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1" name="Google Shape;28891;p29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2" name="Google Shape;28892;p29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3" name="Google Shape;28893;p29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4" name="Google Shape;28894;p29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5" name="Google Shape;28895;p29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6" name="Google Shape;28896;p29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7" name="Google Shape;28897;p29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8" name="Google Shape;28898;p29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9" name="Google Shape;28899;p29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0" name="Google Shape;28900;p29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1" name="Google Shape;28901;p29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2" name="Google Shape;28902;p29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3" name="Google Shape;28903;p29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4" name="Google Shape;28904;p29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5" name="Google Shape;28905;p29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6" name="Google Shape;28906;p29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7" name="Google Shape;28907;p29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8" name="Google Shape;28908;p29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9" name="Google Shape;28909;p29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0" name="Google Shape;28910;p29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1" name="Google Shape;28911;p29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2" name="Google Shape;28912;p29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3" name="Google Shape;28913;p29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4" name="Google Shape;28914;p29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5" name="Google Shape;28915;p29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6" name="Google Shape;28916;p29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7" name="Google Shape;28917;p29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8" name="Google Shape;28918;p29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9" name="Google Shape;28919;p29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0" name="Google Shape;28920;p29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1" name="Google Shape;28921;p29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2" name="Google Shape;28922;p29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3" name="Google Shape;28923;p29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4" name="Google Shape;28924;p29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5" name="Google Shape;28925;p29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6" name="Google Shape;28926;p29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7" name="Google Shape;28927;p29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8" name="Google Shape;28928;p29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9" name="Google Shape;28929;p29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0" name="Google Shape;28930;p29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1" name="Google Shape;28931;p29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2" name="Google Shape;28932;p29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3" name="Google Shape;28933;p29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4" name="Google Shape;28934;p29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5" name="Google Shape;28935;p29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6" name="Google Shape;28936;p29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7" name="Google Shape;28937;p29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8" name="Google Shape;28938;p29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9" name="Google Shape;28939;p29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0" name="Google Shape;28940;p29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1" name="Google Shape;28941;p29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2" name="Google Shape;28942;p29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3" name="Google Shape;28943;p29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4" name="Google Shape;28944;p29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5" name="Google Shape;28945;p29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6" name="Google Shape;28946;p29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7" name="Google Shape;28947;p29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8" name="Google Shape;28948;p29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9" name="Google Shape;28949;p29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0" name="Google Shape;28950;p29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1" name="Google Shape;28951;p29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2" name="Google Shape;28952;p29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3" name="Google Shape;28953;p29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4" name="Google Shape;28954;p29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5" name="Google Shape;28955;p29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6" name="Google Shape;28956;p29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7" name="Google Shape;28957;p29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8" name="Google Shape;28958;p29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9" name="Google Shape;28959;p29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0" name="Google Shape;28960;p29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1" name="Google Shape;28961;p29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2" name="Google Shape;28962;p29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3" name="Google Shape;28963;p29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4" name="Google Shape;28964;p29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5" name="Google Shape;28965;p29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6" name="Google Shape;28966;p29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7" name="Google Shape;28967;p29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8" name="Google Shape;28968;p29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9" name="Google Shape;28969;p29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0" name="Google Shape;28970;p29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1" name="Google Shape;28971;p29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2" name="Google Shape;28972;p29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3" name="Google Shape;28973;p29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4" name="Google Shape;28974;p29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5" name="Google Shape;28975;p29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6" name="Google Shape;28976;p29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7" name="Google Shape;28977;p29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8" name="Google Shape;28978;p29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9" name="Google Shape;28979;p29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0" name="Google Shape;28980;p29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1" name="Google Shape;28981;p29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2" name="Google Shape;28982;p29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3" name="Google Shape;28983;p29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4" name="Google Shape;28984;p29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5" name="Google Shape;28985;p29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6" name="Google Shape;28986;p29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7" name="Google Shape;28987;p29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8" name="Google Shape;28988;p29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9" name="Google Shape;28989;p29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0" name="Google Shape;28990;p29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1" name="Google Shape;28991;p29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2" name="Google Shape;28992;p29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3" name="Google Shape;28993;p29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4" name="Google Shape;28994;p29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5" name="Google Shape;28995;p29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6" name="Google Shape;28996;p29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7" name="Google Shape;28997;p29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8" name="Google Shape;28998;p29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9" name="Google Shape;28999;p29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0" name="Google Shape;29000;p29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1" name="Google Shape;29001;p29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2" name="Google Shape;29002;p29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3" name="Google Shape;29003;p29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4" name="Google Shape;29004;p29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5" name="Google Shape;29005;p29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6" name="Google Shape;29006;p29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7" name="Google Shape;29007;p29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8" name="Google Shape;29008;p29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9" name="Google Shape;29009;p29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0" name="Google Shape;29010;p29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1" name="Google Shape;29011;p29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2" name="Google Shape;29012;p29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3" name="Google Shape;29013;p29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4" name="Google Shape;29014;p29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5" name="Google Shape;29015;p29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6" name="Google Shape;29016;p29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7" name="Google Shape;29017;p29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8" name="Google Shape;29018;p29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9" name="Google Shape;29019;p29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0" name="Google Shape;29020;p29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1" name="Google Shape;29021;p29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2" name="Google Shape;29022;p29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3" name="Google Shape;29023;p29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4" name="Google Shape;29024;p29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5" name="Google Shape;29025;p29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6" name="Google Shape;29026;p29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7" name="Google Shape;29027;p29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8" name="Google Shape;29028;p29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9" name="Google Shape;29029;p29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0" name="Google Shape;29030;p29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1" name="Google Shape;29031;p29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2" name="Google Shape;29032;p29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3" name="Google Shape;29033;p29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4" name="Google Shape;29034;p29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5" name="Google Shape;29035;p29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6" name="Google Shape;29036;p29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7" name="Google Shape;29037;p29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8" name="Google Shape;29038;p29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9" name="Google Shape;29039;p29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0" name="Google Shape;29040;p29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1" name="Google Shape;29041;p29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2" name="Google Shape;29042;p29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3" name="Google Shape;29043;p29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4" name="Google Shape;29044;p29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5" name="Google Shape;29045;p29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6" name="Google Shape;29046;p29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7" name="Google Shape;29047;p29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8" name="Google Shape;29048;p29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9" name="Google Shape;29049;p29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0" name="Google Shape;29050;p29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1" name="Google Shape;29051;p29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2" name="Google Shape;29052;p29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3" name="Google Shape;29053;p29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4" name="Google Shape;29054;p29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5" name="Google Shape;29055;p29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6" name="Google Shape;29056;p29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7" name="Google Shape;29057;p29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8" name="Google Shape;29058;p29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9" name="Google Shape;29059;p29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0" name="Google Shape;29060;p29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1" name="Google Shape;29061;p29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2" name="Google Shape;29062;p29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3" name="Google Shape;29063;p29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4" name="Google Shape;29064;p29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5" name="Google Shape;29065;p29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6" name="Google Shape;29066;p29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7" name="Google Shape;29067;p29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8" name="Google Shape;29068;p29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9" name="Google Shape;29069;p29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0" name="Google Shape;29070;p29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1" name="Google Shape;29071;p29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2" name="Google Shape;29072;p29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3" name="Google Shape;29073;p29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4" name="Google Shape;29074;p29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5" name="Google Shape;29075;p29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6" name="Google Shape;29076;p29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7" name="Google Shape;29077;p29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8" name="Google Shape;29078;p29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9" name="Google Shape;29079;p29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0" name="Google Shape;29080;p29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1" name="Google Shape;29081;p29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2" name="Google Shape;29082;p29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3" name="Google Shape;29083;p29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4" name="Google Shape;29084;p29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5" name="Google Shape;29085;p29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6" name="Google Shape;29086;p29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7" name="Google Shape;29087;p29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8" name="Google Shape;29088;p29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9" name="Google Shape;29089;p29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0" name="Google Shape;29090;p29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1" name="Google Shape;29091;p29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2" name="Google Shape;29092;p29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3" name="Google Shape;29093;p29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4" name="Google Shape;29094;p29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5" name="Google Shape;29095;p29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6" name="Google Shape;29096;p29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7" name="Google Shape;29097;p29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8" name="Google Shape;29098;p29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9" name="Google Shape;29099;p29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0" name="Google Shape;29100;p29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1" name="Google Shape;29101;p29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2" name="Google Shape;29102;p29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3" name="Google Shape;29103;p29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4" name="Google Shape;29104;p29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5" name="Google Shape;29105;p29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6" name="Google Shape;29106;p29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7" name="Google Shape;29107;p29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8" name="Google Shape;29108;p29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9" name="Google Shape;29109;p29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0" name="Google Shape;29110;p29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1" name="Google Shape;29111;p29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2" name="Google Shape;29112;p29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3" name="Google Shape;29113;p29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4" name="Google Shape;29114;p29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5" name="Google Shape;29115;p29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6" name="Google Shape;29116;p29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7" name="Google Shape;29117;p29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8" name="Google Shape;29118;p29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9" name="Google Shape;29119;p29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0" name="Google Shape;29120;p29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1" name="Google Shape;29121;p29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2" name="Google Shape;29122;p29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3" name="Google Shape;29123;p29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4" name="Google Shape;29124;p29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5" name="Google Shape;29125;p29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6" name="Google Shape;29126;p29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7" name="Google Shape;29127;p29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8" name="Google Shape;29128;p29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9" name="Google Shape;29129;p29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0" name="Google Shape;29130;p29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1" name="Google Shape;29131;p29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2" name="Google Shape;29132;p29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3" name="Google Shape;29133;p29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4" name="Google Shape;29134;p29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5" name="Google Shape;29135;p29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6" name="Google Shape;29136;p29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7" name="Google Shape;29137;p29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8" name="Google Shape;29138;p29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9" name="Google Shape;29139;p29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0" name="Google Shape;29140;p29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1" name="Google Shape;29141;p29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2" name="Google Shape;29142;p29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3" name="Google Shape;29143;p29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4" name="Google Shape;29144;p29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5" name="Google Shape;29145;p29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6" name="Google Shape;29146;p29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7" name="Google Shape;29147;p29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8" name="Google Shape;29148;p29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9" name="Google Shape;29149;p29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0" name="Google Shape;29150;p29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1" name="Google Shape;29151;p29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2" name="Google Shape;29152;p29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3" name="Google Shape;29153;p29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4" name="Google Shape;29154;p29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5" name="Google Shape;29155;p29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6" name="Google Shape;29156;p29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7" name="Google Shape;29157;p29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8" name="Google Shape;29158;p29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9" name="Google Shape;29159;p29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0" name="Google Shape;29160;p29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1" name="Google Shape;29161;p29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2" name="Google Shape;29162;p29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3" name="Google Shape;29163;p29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4" name="Google Shape;29164;p29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5" name="Google Shape;29165;p29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6" name="Google Shape;29166;p29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7" name="Google Shape;29167;p29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8" name="Google Shape;29168;p29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9" name="Google Shape;29169;p29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0" name="Google Shape;29170;p29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1" name="Google Shape;29171;p29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2" name="Google Shape;29172;p29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3" name="Google Shape;29173;p29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4" name="Google Shape;29174;p29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5" name="Google Shape;29175;p29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6" name="Google Shape;29176;p29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7" name="Google Shape;29177;p29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8" name="Google Shape;29178;p29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9" name="Google Shape;29179;p29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0" name="Google Shape;29180;p29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1" name="Google Shape;29181;p29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2" name="Google Shape;29182;p29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3" name="Google Shape;29183;p29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4" name="Google Shape;29184;p29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5" name="Google Shape;29185;p29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6" name="Google Shape;29186;p29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7" name="Google Shape;29187;p29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8" name="Google Shape;29188;p29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9" name="Google Shape;29189;p29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0" name="Google Shape;29190;p29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1" name="Google Shape;29191;p29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2" name="Google Shape;29192;p29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3" name="Google Shape;29193;p29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4" name="Google Shape;29194;p29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5" name="Google Shape;29195;p29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6" name="Google Shape;29196;p29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7" name="Google Shape;29197;p29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8" name="Google Shape;29198;p29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9" name="Google Shape;29199;p29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0" name="Google Shape;29200;p29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1" name="Google Shape;29201;p29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2" name="Google Shape;29202;p29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3" name="Google Shape;29203;p29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4" name="Google Shape;29204;p29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5" name="Google Shape;29205;p29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6" name="Google Shape;29206;p29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7" name="Google Shape;29207;p29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8" name="Google Shape;29208;p29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9" name="Google Shape;29209;p29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0" name="Google Shape;29210;p29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1" name="Google Shape;29211;p29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2" name="Google Shape;29212;p29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3" name="Google Shape;29213;p29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4" name="Google Shape;29214;p29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5" name="Google Shape;29215;p29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6" name="Google Shape;29216;p29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7" name="Google Shape;29217;p29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8" name="Google Shape;29218;p29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9" name="Google Shape;29219;p29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0" name="Google Shape;29220;p29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1" name="Google Shape;29221;p29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2" name="Google Shape;29222;p29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3" name="Google Shape;29223;p29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4" name="Google Shape;29224;p29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5" name="Google Shape;29225;p29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6" name="Google Shape;29226;p29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7" name="Google Shape;29227;p29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8" name="Google Shape;29228;p29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9" name="Google Shape;29229;p29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0" name="Google Shape;29230;p29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1" name="Google Shape;29231;p29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2" name="Google Shape;29232;p29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3" name="Google Shape;29233;p29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4" name="Google Shape;29234;p29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5" name="Google Shape;29235;p29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6" name="Google Shape;29236;p29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7" name="Google Shape;29237;p29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8" name="Google Shape;29238;p29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9" name="Google Shape;29239;p29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0" name="Google Shape;29240;p29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1" name="Google Shape;29241;p29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2" name="Google Shape;29242;p29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3" name="Google Shape;29243;p29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4" name="Google Shape;29244;p29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5" name="Google Shape;29245;p29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6" name="Google Shape;29246;p29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7" name="Google Shape;29247;p29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8" name="Google Shape;29248;p29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9" name="Google Shape;29249;p29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0" name="Google Shape;29250;p29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1" name="Google Shape;29251;p29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2" name="Google Shape;29252;p29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3" name="Google Shape;29253;p29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4" name="Google Shape;29254;p29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5" name="Google Shape;29255;p29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6" name="Google Shape;29256;p29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7" name="Google Shape;29257;p29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8" name="Google Shape;29258;p29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9" name="Google Shape;29259;p29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0" name="Google Shape;29260;p29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1" name="Google Shape;29261;p29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2" name="Google Shape;29262;p29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3" name="Google Shape;29263;p29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4" name="Google Shape;29264;p29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5" name="Google Shape;29265;p29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6" name="Google Shape;29266;p29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7" name="Google Shape;29267;p29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8" name="Google Shape;29268;p29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9" name="Google Shape;29269;p29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0" name="Google Shape;29270;p29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1" name="Google Shape;29271;p29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2" name="Google Shape;29272;p29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3" name="Google Shape;29273;p29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4" name="Google Shape;29274;p29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5" name="Google Shape;29275;p29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6" name="Google Shape;29276;p29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7" name="Google Shape;29277;p29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8" name="Google Shape;29278;p29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9" name="Google Shape;29279;p29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0" name="Google Shape;29280;p29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1" name="Google Shape;29281;p29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2" name="Google Shape;29282;p29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3" name="Google Shape;29283;p29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4" name="Google Shape;29284;p29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5" name="Google Shape;29285;p29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6" name="Google Shape;29286;p29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7" name="Google Shape;29287;p29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8" name="Google Shape;29288;p29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9" name="Google Shape;29289;p29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0" name="Google Shape;29290;p29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1" name="Google Shape;29291;p29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2" name="Google Shape;29292;p29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3" name="Google Shape;29293;p29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4" name="Google Shape;29294;p29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5" name="Google Shape;29295;p29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6" name="Google Shape;29296;p29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7" name="Google Shape;29297;p29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8" name="Google Shape;29298;p29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9" name="Google Shape;29299;p29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0" name="Google Shape;29300;p29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1" name="Google Shape;29301;p29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2" name="Google Shape;29302;p29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3" name="Google Shape;29303;p29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4" name="Google Shape;29304;p29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5" name="Google Shape;29305;p29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6" name="Google Shape;29306;p29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7" name="Google Shape;29307;p29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8" name="Google Shape;29308;p29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9" name="Google Shape;29309;p29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0" name="Google Shape;29310;p29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1" name="Google Shape;29311;p29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2" name="Google Shape;29312;p29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3" name="Google Shape;29313;p29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4" name="Google Shape;29314;p29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5" name="Google Shape;29315;p29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6" name="Google Shape;29316;p29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7" name="Google Shape;29317;p29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8" name="Google Shape;29318;p29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9" name="Google Shape;29319;p29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0" name="Google Shape;29320;p29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1" name="Google Shape;29321;p29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2" name="Google Shape;29322;p29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3" name="Google Shape;29323;p29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4" name="Google Shape;29324;p29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5" name="Google Shape;29325;p29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6" name="Google Shape;29326;p29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7" name="Google Shape;29327;p29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8" name="Google Shape;29328;p29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9" name="Google Shape;29329;p29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0" name="Google Shape;29330;p29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1" name="Google Shape;29331;p29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2" name="Google Shape;29332;p29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3" name="Google Shape;29333;p29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4" name="Google Shape;29334;p29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5" name="Google Shape;29335;p29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6" name="Google Shape;29336;p29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7" name="Google Shape;29337;p29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8" name="Google Shape;29338;p29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9" name="Google Shape;29339;p29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0" name="Google Shape;29340;p29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1" name="Google Shape;29341;p29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2" name="Google Shape;29342;p29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3" name="Google Shape;29343;p29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4" name="Google Shape;29344;p29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5" name="Google Shape;29345;p29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6" name="Google Shape;29346;p29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7" name="Google Shape;29347;p29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8" name="Google Shape;29348;p29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9" name="Google Shape;29349;p29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0" name="Google Shape;29350;p29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1" name="Google Shape;29351;p29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2" name="Google Shape;29352;p29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3" name="Google Shape;29353;p29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4" name="Google Shape;29354;p29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5" name="Google Shape;29355;p29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6" name="Google Shape;29356;p29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7" name="Google Shape;29357;p29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8" name="Google Shape;29358;p29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9" name="Google Shape;29359;p29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0" name="Google Shape;29360;p29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1" name="Google Shape;29361;p29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2" name="Google Shape;29362;p29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3" name="Google Shape;29363;p29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4" name="Google Shape;29364;p29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5" name="Google Shape;29365;p29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6" name="Google Shape;29366;p29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7" name="Google Shape;29367;p29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8" name="Google Shape;29368;p29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9" name="Google Shape;29369;p29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0" name="Google Shape;29370;p29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1" name="Google Shape;29371;p29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2" name="Google Shape;29372;p29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3" name="Google Shape;29373;p29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4" name="Google Shape;29374;p29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5" name="Google Shape;29375;p29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6" name="Google Shape;29376;p29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7" name="Google Shape;29377;p29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8" name="Google Shape;29378;p29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9" name="Google Shape;29379;p29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0" name="Google Shape;29380;p29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1" name="Google Shape;29381;p29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2" name="Google Shape;29382;p29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3" name="Google Shape;29383;p29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4" name="Google Shape;29384;p29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5" name="Google Shape;29385;p29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6" name="Google Shape;29386;p29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7" name="Google Shape;29387;p29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8" name="Google Shape;29388;p29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9" name="Google Shape;29389;p29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0" name="Google Shape;29390;p29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1" name="Google Shape;29391;p29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2" name="Google Shape;29392;p29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3" name="Google Shape;29393;p29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4" name="Google Shape;29394;p29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5" name="Google Shape;29395;p29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6" name="Google Shape;29396;p29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7" name="Google Shape;29397;p29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8" name="Google Shape;29398;p29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9" name="Google Shape;29399;p29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0" name="Google Shape;29400;p29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1" name="Google Shape;29401;p29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2" name="Google Shape;29402;p29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3" name="Google Shape;29403;p29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4" name="Google Shape;29404;p29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5" name="Google Shape;29405;p29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6" name="Google Shape;29406;p29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7" name="Google Shape;29407;p29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8" name="Google Shape;29408;p29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9" name="Google Shape;29409;p29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0" name="Google Shape;29410;p29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1" name="Google Shape;29411;p29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2" name="Google Shape;29412;p29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3" name="Google Shape;29413;p29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4" name="Google Shape;29414;p29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5" name="Google Shape;29415;p29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6" name="Google Shape;29416;p29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7" name="Google Shape;29417;p29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8" name="Google Shape;29418;p29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9" name="Google Shape;29419;p29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0" name="Google Shape;29420;p29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1" name="Google Shape;29421;p29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2" name="Google Shape;29422;p29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3" name="Google Shape;29423;p29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4" name="Google Shape;29424;p29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5" name="Google Shape;29425;p29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6" name="Google Shape;29426;p29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7" name="Google Shape;29427;p29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8" name="Google Shape;29428;p29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9" name="Google Shape;29429;p29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0" name="Google Shape;29430;p29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1" name="Google Shape;29431;p29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2" name="Google Shape;29432;p29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3" name="Google Shape;29433;p29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4" name="Google Shape;29434;p29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5" name="Google Shape;29435;p29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6" name="Google Shape;29436;p29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7" name="Google Shape;29437;p29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8" name="Google Shape;29438;p29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9" name="Google Shape;29439;p29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0" name="Google Shape;29440;p29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1" name="Google Shape;29441;p29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2" name="Google Shape;29442;p29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3" name="Google Shape;29443;p29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4" name="Google Shape;29444;p29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5" name="Google Shape;29445;p29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6" name="Google Shape;29446;p29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7" name="Google Shape;29447;p29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8" name="Google Shape;29448;p29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9" name="Google Shape;29449;p29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0" name="Google Shape;29450;p29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1" name="Google Shape;29451;p29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2" name="Google Shape;29452;p29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3" name="Google Shape;29453;p29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4" name="Google Shape;29454;p29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5" name="Google Shape;29455;p29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6" name="Google Shape;29456;p29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7" name="Google Shape;29457;p29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8" name="Google Shape;29458;p29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9" name="Google Shape;29459;p29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0" name="Google Shape;29460;p29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1" name="Google Shape;29461;p29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2" name="Google Shape;29462;p29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3" name="Google Shape;29463;p29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4" name="Google Shape;29464;p29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5" name="Google Shape;29465;p29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6" name="Google Shape;29466;p29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7" name="Google Shape;29467;p29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8" name="Google Shape;29468;p29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9" name="Google Shape;29469;p29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0" name="Google Shape;29470;p29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1" name="Google Shape;29471;p29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2" name="Google Shape;29472;p29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3" name="Google Shape;29473;p29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4" name="Google Shape;29474;p29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5" name="Google Shape;29475;p29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6" name="Google Shape;29476;p29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7" name="Google Shape;29477;p29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8" name="Google Shape;29478;p29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9" name="Google Shape;29479;p29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0" name="Google Shape;29480;p29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1" name="Google Shape;29481;p29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2" name="Google Shape;29482;p29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3" name="Google Shape;29483;p29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4" name="Google Shape;29484;p29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5" name="Google Shape;29485;p29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6" name="Google Shape;29486;p29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7" name="Google Shape;29487;p29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8" name="Google Shape;29488;p29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9" name="Google Shape;29489;p29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0" name="Google Shape;29490;p29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1" name="Google Shape;29491;p29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2" name="Google Shape;29492;p29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3" name="Google Shape;29493;p29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4" name="Google Shape;29494;p29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5" name="Google Shape;29495;p29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6" name="Google Shape;29496;p29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7" name="Google Shape;29497;p29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8" name="Google Shape;29498;p29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9" name="Google Shape;29499;p29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0" name="Google Shape;29500;p29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1" name="Google Shape;29501;p29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2" name="Google Shape;29502;p29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3" name="Google Shape;29503;p29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4" name="Google Shape;29504;p29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5" name="Google Shape;29505;p29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6" name="Google Shape;29506;p29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7" name="Google Shape;29507;p29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8" name="Google Shape;29508;p29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9" name="Google Shape;29509;p29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0" name="Google Shape;29510;p29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1" name="Google Shape;29511;p29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2" name="Google Shape;29512;p29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3" name="Google Shape;29513;p29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4" name="Google Shape;29514;p29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5" name="Google Shape;29515;p29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6" name="Google Shape;29516;p29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7" name="Google Shape;29517;p29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8" name="Google Shape;29518;p29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9" name="Google Shape;29519;p29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0" name="Google Shape;29520;p29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1" name="Google Shape;29521;p29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2" name="Google Shape;29522;p29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3" name="Google Shape;29523;p29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4" name="Google Shape;29524;p29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5" name="Google Shape;29525;p29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6" name="Google Shape;29526;p29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7" name="Google Shape;29527;p29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8" name="Google Shape;29528;p29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9" name="Google Shape;29529;p29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0" name="Google Shape;29530;p29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1" name="Google Shape;29531;p29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2" name="Google Shape;29532;p29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3" name="Google Shape;29533;p29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4" name="Google Shape;29534;p29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5" name="Google Shape;29535;p29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6" name="Google Shape;29536;p29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7" name="Google Shape;29537;p29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8" name="Google Shape;29538;p29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9" name="Google Shape;29539;p29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0" name="Google Shape;29540;p29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1" name="Google Shape;29541;p29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2" name="Google Shape;29542;p29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3" name="Google Shape;29543;p29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4" name="Google Shape;29544;p29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5" name="Google Shape;29545;p29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6" name="Google Shape;29546;p29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7" name="Google Shape;29547;p29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8" name="Google Shape;29548;p29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549" name="Google Shape;29549;p29"/>
          <p:cNvSpPr/>
          <p:nvPr/>
        </p:nvSpPr>
        <p:spPr>
          <a:xfrm>
            <a:off x="394367" y="396400"/>
            <a:ext cx="11408800" cy="6069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550" name="Google Shape;29550;p29"/>
          <p:cNvGrpSpPr/>
          <p:nvPr/>
        </p:nvGrpSpPr>
        <p:grpSpPr>
          <a:xfrm>
            <a:off x="-43820" y="1406814"/>
            <a:ext cx="2083421" cy="4345820"/>
            <a:chOff x="4174400" y="1241475"/>
            <a:chExt cx="1638425" cy="3417600"/>
          </a:xfrm>
        </p:grpSpPr>
        <p:sp>
          <p:nvSpPr>
            <p:cNvPr id="29551" name="Google Shape;29551;p29"/>
            <p:cNvSpPr/>
            <p:nvPr/>
          </p:nvSpPr>
          <p:spPr>
            <a:xfrm>
              <a:off x="5032825" y="2093975"/>
              <a:ext cx="402525" cy="519650"/>
            </a:xfrm>
            <a:custGeom>
              <a:avLst/>
              <a:gdLst/>
              <a:ahLst/>
              <a:cxnLst/>
              <a:rect l="l" t="t" r="r" b="b"/>
              <a:pathLst>
                <a:path w="16101" h="20786" extrusionOk="0">
                  <a:moveTo>
                    <a:pt x="13781" y="1"/>
                  </a:moveTo>
                  <a:cubicBezTo>
                    <a:pt x="12871" y="1"/>
                    <a:pt x="12007" y="592"/>
                    <a:pt x="11643" y="1456"/>
                  </a:cubicBezTo>
                  <a:lnTo>
                    <a:pt x="11371" y="2138"/>
                  </a:lnTo>
                  <a:lnTo>
                    <a:pt x="1" y="2138"/>
                  </a:lnTo>
                  <a:lnTo>
                    <a:pt x="1" y="20785"/>
                  </a:lnTo>
                  <a:lnTo>
                    <a:pt x="16100" y="20785"/>
                  </a:lnTo>
                  <a:lnTo>
                    <a:pt x="16100" y="2320"/>
                  </a:lnTo>
                  <a:cubicBezTo>
                    <a:pt x="16100" y="1047"/>
                    <a:pt x="15054" y="1"/>
                    <a:pt x="13781" y="1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2" name="Google Shape;29552;p29"/>
            <p:cNvSpPr/>
            <p:nvPr/>
          </p:nvSpPr>
          <p:spPr>
            <a:xfrm>
              <a:off x="5032825" y="2093975"/>
              <a:ext cx="402525" cy="161475"/>
            </a:xfrm>
            <a:custGeom>
              <a:avLst/>
              <a:gdLst/>
              <a:ahLst/>
              <a:cxnLst/>
              <a:rect l="l" t="t" r="r" b="b"/>
              <a:pathLst>
                <a:path w="16101" h="6459" extrusionOk="0">
                  <a:moveTo>
                    <a:pt x="13781" y="1"/>
                  </a:moveTo>
                  <a:cubicBezTo>
                    <a:pt x="12871" y="1"/>
                    <a:pt x="12007" y="592"/>
                    <a:pt x="11643" y="1456"/>
                  </a:cubicBezTo>
                  <a:lnTo>
                    <a:pt x="11371" y="2138"/>
                  </a:lnTo>
                  <a:lnTo>
                    <a:pt x="1" y="2138"/>
                  </a:lnTo>
                  <a:lnTo>
                    <a:pt x="1" y="6459"/>
                  </a:lnTo>
                  <a:lnTo>
                    <a:pt x="16100" y="6459"/>
                  </a:lnTo>
                  <a:lnTo>
                    <a:pt x="16100" y="2320"/>
                  </a:lnTo>
                  <a:cubicBezTo>
                    <a:pt x="16100" y="1047"/>
                    <a:pt x="15054" y="1"/>
                    <a:pt x="13781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3" name="Google Shape;29553;p29"/>
            <p:cNvSpPr/>
            <p:nvPr/>
          </p:nvSpPr>
          <p:spPr>
            <a:xfrm>
              <a:off x="4174400" y="3103625"/>
              <a:ext cx="1638425" cy="211525"/>
            </a:xfrm>
            <a:custGeom>
              <a:avLst/>
              <a:gdLst/>
              <a:ahLst/>
              <a:cxnLst/>
              <a:rect l="l" t="t" r="r" b="b"/>
              <a:pathLst>
                <a:path w="65537" h="8461" extrusionOk="0">
                  <a:moveTo>
                    <a:pt x="0" y="1"/>
                  </a:moveTo>
                  <a:lnTo>
                    <a:pt x="0" y="8460"/>
                  </a:lnTo>
                  <a:lnTo>
                    <a:pt x="57896" y="8460"/>
                  </a:lnTo>
                  <a:cubicBezTo>
                    <a:pt x="60716" y="8460"/>
                    <a:pt x="63399" y="7505"/>
                    <a:pt x="65537" y="5731"/>
                  </a:cubicBezTo>
                  <a:lnTo>
                    <a:pt x="65082" y="5731"/>
                  </a:lnTo>
                  <a:cubicBezTo>
                    <a:pt x="62535" y="5731"/>
                    <a:pt x="60079" y="4958"/>
                    <a:pt x="58033" y="3503"/>
                  </a:cubicBezTo>
                  <a:lnTo>
                    <a:pt x="5307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4" name="Google Shape;29554;p29"/>
            <p:cNvSpPr/>
            <p:nvPr/>
          </p:nvSpPr>
          <p:spPr>
            <a:xfrm>
              <a:off x="4174400" y="3103625"/>
              <a:ext cx="1030150" cy="211525"/>
            </a:xfrm>
            <a:custGeom>
              <a:avLst/>
              <a:gdLst/>
              <a:ahLst/>
              <a:cxnLst/>
              <a:rect l="l" t="t" r="r" b="b"/>
              <a:pathLst>
                <a:path w="41206" h="8461" extrusionOk="0">
                  <a:moveTo>
                    <a:pt x="0" y="1"/>
                  </a:moveTo>
                  <a:lnTo>
                    <a:pt x="0" y="8460"/>
                  </a:lnTo>
                  <a:lnTo>
                    <a:pt x="41205" y="8460"/>
                  </a:lnTo>
                  <a:cubicBezTo>
                    <a:pt x="39068" y="8142"/>
                    <a:pt x="37021" y="7050"/>
                    <a:pt x="35293" y="5186"/>
                  </a:cubicBezTo>
                  <a:lnTo>
                    <a:pt x="3033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5" name="Google Shape;29555;p29"/>
            <p:cNvSpPr/>
            <p:nvPr/>
          </p:nvSpPr>
          <p:spPr>
            <a:xfrm>
              <a:off x="4174400" y="2350950"/>
              <a:ext cx="927800" cy="377500"/>
            </a:xfrm>
            <a:custGeom>
              <a:avLst/>
              <a:gdLst/>
              <a:ahLst/>
              <a:cxnLst/>
              <a:rect l="l" t="t" r="r" b="b"/>
              <a:pathLst>
                <a:path w="37112" h="15100" extrusionOk="0">
                  <a:moveTo>
                    <a:pt x="0" y="0"/>
                  </a:moveTo>
                  <a:lnTo>
                    <a:pt x="0" y="15100"/>
                  </a:lnTo>
                  <a:lnTo>
                    <a:pt x="36111" y="15100"/>
                  </a:lnTo>
                  <a:cubicBezTo>
                    <a:pt x="36475" y="15100"/>
                    <a:pt x="36794" y="15100"/>
                    <a:pt x="37112" y="15054"/>
                  </a:cubicBezTo>
                  <a:lnTo>
                    <a:pt x="3711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6" name="Google Shape;29556;p29"/>
            <p:cNvSpPr/>
            <p:nvPr/>
          </p:nvSpPr>
          <p:spPr>
            <a:xfrm>
              <a:off x="4174400" y="2613600"/>
              <a:ext cx="1638425" cy="329750"/>
            </a:xfrm>
            <a:custGeom>
              <a:avLst/>
              <a:gdLst/>
              <a:ahLst/>
              <a:cxnLst/>
              <a:rect l="l" t="t" r="r" b="b"/>
              <a:pathLst>
                <a:path w="65537" h="13190" extrusionOk="0">
                  <a:moveTo>
                    <a:pt x="0" y="0"/>
                  </a:moveTo>
                  <a:lnTo>
                    <a:pt x="0" y="13189"/>
                  </a:lnTo>
                  <a:lnTo>
                    <a:pt x="55713" y="13189"/>
                  </a:lnTo>
                  <a:cubicBezTo>
                    <a:pt x="59306" y="13189"/>
                    <a:pt x="62763" y="11779"/>
                    <a:pt x="65309" y="9232"/>
                  </a:cubicBezTo>
                  <a:lnTo>
                    <a:pt x="65537" y="8960"/>
                  </a:lnTo>
                  <a:cubicBezTo>
                    <a:pt x="62171" y="8960"/>
                    <a:pt x="58897" y="7686"/>
                    <a:pt x="56395" y="5412"/>
                  </a:cubicBezTo>
                  <a:lnTo>
                    <a:pt x="50437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7" name="Google Shape;29557;p29"/>
            <p:cNvSpPr/>
            <p:nvPr/>
          </p:nvSpPr>
          <p:spPr>
            <a:xfrm>
              <a:off x="4174400" y="2613600"/>
              <a:ext cx="946000" cy="329750"/>
            </a:xfrm>
            <a:custGeom>
              <a:avLst/>
              <a:gdLst/>
              <a:ahLst/>
              <a:cxnLst/>
              <a:rect l="l" t="t" r="r" b="b"/>
              <a:pathLst>
                <a:path w="37840" h="13190" extrusionOk="0">
                  <a:moveTo>
                    <a:pt x="0" y="0"/>
                  </a:moveTo>
                  <a:lnTo>
                    <a:pt x="0" y="13189"/>
                  </a:lnTo>
                  <a:lnTo>
                    <a:pt x="37840" y="13189"/>
                  </a:lnTo>
                  <a:cubicBezTo>
                    <a:pt x="35611" y="12416"/>
                    <a:pt x="33519" y="10733"/>
                    <a:pt x="31791" y="8277"/>
                  </a:cubicBezTo>
                  <a:lnTo>
                    <a:pt x="2601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8" name="Google Shape;29558;p29"/>
            <p:cNvSpPr/>
            <p:nvPr/>
          </p:nvSpPr>
          <p:spPr>
            <a:xfrm>
              <a:off x="4174400" y="2817100"/>
              <a:ext cx="1545200" cy="76225"/>
            </a:xfrm>
            <a:custGeom>
              <a:avLst/>
              <a:gdLst/>
              <a:ahLst/>
              <a:cxnLst/>
              <a:rect l="l" t="t" r="r" b="b"/>
              <a:pathLst>
                <a:path w="61808" h="3049" extrusionOk="0">
                  <a:moveTo>
                    <a:pt x="60943" y="1"/>
                  </a:moveTo>
                  <a:cubicBezTo>
                    <a:pt x="58897" y="1502"/>
                    <a:pt x="56532" y="2320"/>
                    <a:pt x="54076" y="2320"/>
                  </a:cubicBezTo>
                  <a:lnTo>
                    <a:pt x="0" y="2320"/>
                  </a:lnTo>
                  <a:lnTo>
                    <a:pt x="0" y="3048"/>
                  </a:lnTo>
                  <a:lnTo>
                    <a:pt x="54076" y="3048"/>
                  </a:lnTo>
                  <a:cubicBezTo>
                    <a:pt x="56850" y="3048"/>
                    <a:pt x="59533" y="2093"/>
                    <a:pt x="61807" y="319"/>
                  </a:cubicBezTo>
                  <a:cubicBezTo>
                    <a:pt x="61535" y="228"/>
                    <a:pt x="61262" y="137"/>
                    <a:pt x="60943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9" name="Google Shape;29559;p29"/>
            <p:cNvSpPr/>
            <p:nvPr/>
          </p:nvSpPr>
          <p:spPr>
            <a:xfrm>
              <a:off x="4174400" y="3315125"/>
              <a:ext cx="1331450" cy="278575"/>
            </a:xfrm>
            <a:custGeom>
              <a:avLst/>
              <a:gdLst/>
              <a:ahLst/>
              <a:cxnLst/>
              <a:rect l="l" t="t" r="r" b="b"/>
              <a:pathLst>
                <a:path w="53258" h="11143" extrusionOk="0">
                  <a:moveTo>
                    <a:pt x="0" y="0"/>
                  </a:moveTo>
                  <a:lnTo>
                    <a:pt x="0" y="11143"/>
                  </a:lnTo>
                  <a:lnTo>
                    <a:pt x="53257" y="11143"/>
                  </a:lnTo>
                  <a:lnTo>
                    <a:pt x="53257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0" name="Google Shape;29560;p29"/>
            <p:cNvSpPr/>
            <p:nvPr/>
          </p:nvSpPr>
          <p:spPr>
            <a:xfrm>
              <a:off x="4513225" y="3607325"/>
              <a:ext cx="1197275" cy="1036975"/>
            </a:xfrm>
            <a:custGeom>
              <a:avLst/>
              <a:gdLst/>
              <a:ahLst/>
              <a:cxnLst/>
              <a:rect l="l" t="t" r="r" b="b"/>
              <a:pathLst>
                <a:path w="47891" h="41479" extrusionOk="0">
                  <a:moveTo>
                    <a:pt x="25242" y="0"/>
                  </a:moveTo>
                  <a:lnTo>
                    <a:pt x="27561" y="2002"/>
                  </a:lnTo>
                  <a:lnTo>
                    <a:pt x="29744" y="3821"/>
                  </a:lnTo>
                  <a:lnTo>
                    <a:pt x="31245" y="2047"/>
                  </a:lnTo>
                  <a:lnTo>
                    <a:pt x="32973" y="0"/>
                  </a:lnTo>
                  <a:close/>
                  <a:moveTo>
                    <a:pt x="34474" y="0"/>
                  </a:moveTo>
                  <a:lnTo>
                    <a:pt x="32427" y="2411"/>
                  </a:lnTo>
                  <a:lnTo>
                    <a:pt x="30699" y="4457"/>
                  </a:lnTo>
                  <a:lnTo>
                    <a:pt x="31700" y="5003"/>
                  </a:lnTo>
                  <a:lnTo>
                    <a:pt x="36157" y="7414"/>
                  </a:lnTo>
                  <a:lnTo>
                    <a:pt x="39158" y="6277"/>
                  </a:lnTo>
                  <a:lnTo>
                    <a:pt x="40477" y="5776"/>
                  </a:lnTo>
                  <a:lnTo>
                    <a:pt x="39249" y="0"/>
                  </a:lnTo>
                  <a:close/>
                  <a:moveTo>
                    <a:pt x="23741" y="228"/>
                  </a:moveTo>
                  <a:lnTo>
                    <a:pt x="20648" y="3275"/>
                  </a:lnTo>
                  <a:lnTo>
                    <a:pt x="20648" y="9233"/>
                  </a:lnTo>
                  <a:lnTo>
                    <a:pt x="21467" y="9324"/>
                  </a:lnTo>
                  <a:lnTo>
                    <a:pt x="24468" y="9597"/>
                  </a:lnTo>
                  <a:lnTo>
                    <a:pt x="28152" y="5549"/>
                  </a:lnTo>
                  <a:lnTo>
                    <a:pt x="28971" y="4685"/>
                  </a:lnTo>
                  <a:lnTo>
                    <a:pt x="26561" y="2593"/>
                  </a:lnTo>
                  <a:lnTo>
                    <a:pt x="23741" y="228"/>
                  </a:lnTo>
                  <a:close/>
                  <a:moveTo>
                    <a:pt x="29926" y="5367"/>
                  </a:moveTo>
                  <a:lnTo>
                    <a:pt x="29881" y="5458"/>
                  </a:lnTo>
                  <a:lnTo>
                    <a:pt x="29835" y="5413"/>
                  </a:lnTo>
                  <a:lnTo>
                    <a:pt x="29426" y="5867"/>
                  </a:lnTo>
                  <a:lnTo>
                    <a:pt x="25424" y="10233"/>
                  </a:lnTo>
                  <a:lnTo>
                    <a:pt x="27925" y="13644"/>
                  </a:lnTo>
                  <a:lnTo>
                    <a:pt x="31245" y="13008"/>
                  </a:lnTo>
                  <a:lnTo>
                    <a:pt x="34338" y="12371"/>
                  </a:lnTo>
                  <a:lnTo>
                    <a:pt x="34974" y="10052"/>
                  </a:lnTo>
                  <a:lnTo>
                    <a:pt x="35429" y="8323"/>
                  </a:lnTo>
                  <a:lnTo>
                    <a:pt x="31154" y="6004"/>
                  </a:lnTo>
                  <a:lnTo>
                    <a:pt x="29926" y="5367"/>
                  </a:lnTo>
                  <a:close/>
                  <a:moveTo>
                    <a:pt x="40705" y="6913"/>
                  </a:moveTo>
                  <a:lnTo>
                    <a:pt x="36566" y="8460"/>
                  </a:lnTo>
                  <a:lnTo>
                    <a:pt x="36020" y="10597"/>
                  </a:lnTo>
                  <a:lnTo>
                    <a:pt x="35429" y="12780"/>
                  </a:lnTo>
                  <a:lnTo>
                    <a:pt x="39431" y="18920"/>
                  </a:lnTo>
                  <a:lnTo>
                    <a:pt x="43115" y="18511"/>
                  </a:lnTo>
                  <a:lnTo>
                    <a:pt x="40705" y="6913"/>
                  </a:lnTo>
                  <a:close/>
                  <a:moveTo>
                    <a:pt x="20648" y="10370"/>
                  </a:moveTo>
                  <a:lnTo>
                    <a:pt x="20648" y="14054"/>
                  </a:lnTo>
                  <a:lnTo>
                    <a:pt x="25787" y="19511"/>
                  </a:lnTo>
                  <a:lnTo>
                    <a:pt x="26879" y="15191"/>
                  </a:lnTo>
                  <a:lnTo>
                    <a:pt x="27061" y="14418"/>
                  </a:lnTo>
                  <a:lnTo>
                    <a:pt x="24514" y="10916"/>
                  </a:lnTo>
                  <a:lnTo>
                    <a:pt x="24378" y="10734"/>
                  </a:lnTo>
                  <a:lnTo>
                    <a:pt x="20648" y="10370"/>
                  </a:lnTo>
                  <a:close/>
                  <a:moveTo>
                    <a:pt x="20648" y="15691"/>
                  </a:moveTo>
                  <a:lnTo>
                    <a:pt x="20648" y="21876"/>
                  </a:lnTo>
                  <a:lnTo>
                    <a:pt x="21558" y="25287"/>
                  </a:lnTo>
                  <a:lnTo>
                    <a:pt x="25333" y="20694"/>
                  </a:lnTo>
                  <a:lnTo>
                    <a:pt x="20648" y="15691"/>
                  </a:lnTo>
                  <a:close/>
                  <a:moveTo>
                    <a:pt x="34565" y="13508"/>
                  </a:moveTo>
                  <a:lnTo>
                    <a:pt x="31427" y="14099"/>
                  </a:lnTo>
                  <a:lnTo>
                    <a:pt x="28152" y="14781"/>
                  </a:lnTo>
                  <a:lnTo>
                    <a:pt x="27970" y="15464"/>
                  </a:lnTo>
                  <a:lnTo>
                    <a:pt x="26742" y="20466"/>
                  </a:lnTo>
                  <a:lnTo>
                    <a:pt x="33110" y="26424"/>
                  </a:lnTo>
                  <a:lnTo>
                    <a:pt x="34610" y="27789"/>
                  </a:lnTo>
                  <a:lnTo>
                    <a:pt x="38522" y="19602"/>
                  </a:lnTo>
                  <a:lnTo>
                    <a:pt x="34565" y="13508"/>
                  </a:lnTo>
                  <a:close/>
                  <a:moveTo>
                    <a:pt x="9733" y="22513"/>
                  </a:moveTo>
                  <a:lnTo>
                    <a:pt x="11143" y="29153"/>
                  </a:lnTo>
                  <a:lnTo>
                    <a:pt x="19648" y="31609"/>
                  </a:lnTo>
                  <a:lnTo>
                    <a:pt x="20830" y="31927"/>
                  </a:lnTo>
                  <a:lnTo>
                    <a:pt x="20739" y="26561"/>
                  </a:lnTo>
                  <a:lnTo>
                    <a:pt x="19602" y="22513"/>
                  </a:lnTo>
                  <a:close/>
                  <a:moveTo>
                    <a:pt x="43206" y="19648"/>
                  </a:moveTo>
                  <a:lnTo>
                    <a:pt x="39522" y="20057"/>
                  </a:lnTo>
                  <a:lnTo>
                    <a:pt x="35566" y="28516"/>
                  </a:lnTo>
                  <a:lnTo>
                    <a:pt x="38931" y="30517"/>
                  </a:lnTo>
                  <a:lnTo>
                    <a:pt x="42388" y="32564"/>
                  </a:lnTo>
                  <a:lnTo>
                    <a:pt x="44480" y="32337"/>
                  </a:lnTo>
                  <a:lnTo>
                    <a:pt x="45980" y="32200"/>
                  </a:lnTo>
                  <a:lnTo>
                    <a:pt x="43343" y="19648"/>
                  </a:lnTo>
                  <a:close/>
                  <a:moveTo>
                    <a:pt x="26151" y="21512"/>
                  </a:moveTo>
                  <a:lnTo>
                    <a:pt x="21876" y="26697"/>
                  </a:lnTo>
                  <a:lnTo>
                    <a:pt x="21876" y="27334"/>
                  </a:lnTo>
                  <a:lnTo>
                    <a:pt x="21967" y="32200"/>
                  </a:lnTo>
                  <a:lnTo>
                    <a:pt x="27516" y="33110"/>
                  </a:lnTo>
                  <a:lnTo>
                    <a:pt x="33883" y="28698"/>
                  </a:lnTo>
                  <a:lnTo>
                    <a:pt x="32109" y="27016"/>
                  </a:lnTo>
                  <a:lnTo>
                    <a:pt x="26424" y="21740"/>
                  </a:lnTo>
                  <a:lnTo>
                    <a:pt x="26424" y="21785"/>
                  </a:lnTo>
                  <a:lnTo>
                    <a:pt x="26151" y="21512"/>
                  </a:lnTo>
                  <a:close/>
                  <a:moveTo>
                    <a:pt x="0" y="22513"/>
                  </a:moveTo>
                  <a:lnTo>
                    <a:pt x="0" y="32382"/>
                  </a:lnTo>
                  <a:lnTo>
                    <a:pt x="2502" y="33883"/>
                  </a:lnTo>
                  <a:lnTo>
                    <a:pt x="4093" y="34838"/>
                  </a:lnTo>
                  <a:lnTo>
                    <a:pt x="8778" y="30517"/>
                  </a:lnTo>
                  <a:lnTo>
                    <a:pt x="10006" y="29426"/>
                  </a:lnTo>
                  <a:lnTo>
                    <a:pt x="8596" y="22513"/>
                  </a:lnTo>
                  <a:close/>
                  <a:moveTo>
                    <a:pt x="10779" y="30245"/>
                  </a:moveTo>
                  <a:lnTo>
                    <a:pt x="9597" y="31336"/>
                  </a:lnTo>
                  <a:lnTo>
                    <a:pt x="5094" y="35475"/>
                  </a:lnTo>
                  <a:lnTo>
                    <a:pt x="14008" y="40887"/>
                  </a:lnTo>
                  <a:lnTo>
                    <a:pt x="14326" y="41114"/>
                  </a:lnTo>
                  <a:lnTo>
                    <a:pt x="20466" y="33019"/>
                  </a:lnTo>
                  <a:lnTo>
                    <a:pt x="20193" y="32928"/>
                  </a:lnTo>
                  <a:lnTo>
                    <a:pt x="10779" y="30245"/>
                  </a:lnTo>
                  <a:close/>
                  <a:moveTo>
                    <a:pt x="21649" y="33337"/>
                  </a:moveTo>
                  <a:lnTo>
                    <a:pt x="21330" y="33747"/>
                  </a:lnTo>
                  <a:lnTo>
                    <a:pt x="15600" y="41296"/>
                  </a:lnTo>
                  <a:lnTo>
                    <a:pt x="28653" y="41296"/>
                  </a:lnTo>
                  <a:lnTo>
                    <a:pt x="27197" y="34201"/>
                  </a:lnTo>
                  <a:lnTo>
                    <a:pt x="22013" y="33383"/>
                  </a:lnTo>
                  <a:lnTo>
                    <a:pt x="22013" y="33474"/>
                  </a:lnTo>
                  <a:lnTo>
                    <a:pt x="21649" y="33337"/>
                  </a:lnTo>
                  <a:close/>
                  <a:moveTo>
                    <a:pt x="34747" y="29471"/>
                  </a:moveTo>
                  <a:lnTo>
                    <a:pt x="28289" y="33974"/>
                  </a:lnTo>
                  <a:lnTo>
                    <a:pt x="29835" y="41296"/>
                  </a:lnTo>
                  <a:lnTo>
                    <a:pt x="36975" y="41296"/>
                  </a:lnTo>
                  <a:lnTo>
                    <a:pt x="40614" y="34884"/>
                  </a:lnTo>
                  <a:lnTo>
                    <a:pt x="41523" y="33383"/>
                  </a:lnTo>
                  <a:lnTo>
                    <a:pt x="38294" y="31473"/>
                  </a:lnTo>
                  <a:lnTo>
                    <a:pt x="35065" y="29562"/>
                  </a:lnTo>
                  <a:lnTo>
                    <a:pt x="34974" y="29699"/>
                  </a:lnTo>
                  <a:lnTo>
                    <a:pt x="34747" y="29471"/>
                  </a:lnTo>
                  <a:close/>
                  <a:moveTo>
                    <a:pt x="46208" y="33337"/>
                  </a:moveTo>
                  <a:lnTo>
                    <a:pt x="44843" y="33474"/>
                  </a:lnTo>
                  <a:lnTo>
                    <a:pt x="42615" y="33701"/>
                  </a:lnTo>
                  <a:lnTo>
                    <a:pt x="41842" y="35065"/>
                  </a:lnTo>
                  <a:lnTo>
                    <a:pt x="38294" y="41296"/>
                  </a:lnTo>
                  <a:lnTo>
                    <a:pt x="47891" y="41296"/>
                  </a:lnTo>
                  <a:lnTo>
                    <a:pt x="46208" y="33337"/>
                  </a:lnTo>
                  <a:close/>
                  <a:moveTo>
                    <a:pt x="0" y="33701"/>
                  </a:moveTo>
                  <a:lnTo>
                    <a:pt x="0" y="41478"/>
                  </a:lnTo>
                  <a:lnTo>
                    <a:pt x="12507" y="41342"/>
                  </a:lnTo>
                  <a:lnTo>
                    <a:pt x="0" y="3370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1" name="Google Shape;29561;p29"/>
            <p:cNvSpPr/>
            <p:nvPr/>
          </p:nvSpPr>
          <p:spPr>
            <a:xfrm>
              <a:off x="4174400" y="2555600"/>
              <a:ext cx="134175" cy="122825"/>
            </a:xfrm>
            <a:custGeom>
              <a:avLst/>
              <a:gdLst/>
              <a:ahLst/>
              <a:cxnLst/>
              <a:rect l="l" t="t" r="r" b="b"/>
              <a:pathLst>
                <a:path w="5367" h="4913" extrusionOk="0">
                  <a:moveTo>
                    <a:pt x="0" y="1"/>
                  </a:moveTo>
                  <a:lnTo>
                    <a:pt x="0" y="728"/>
                  </a:lnTo>
                  <a:lnTo>
                    <a:pt x="819" y="728"/>
                  </a:lnTo>
                  <a:cubicBezTo>
                    <a:pt x="2775" y="728"/>
                    <a:pt x="4412" y="2229"/>
                    <a:pt x="4594" y="4139"/>
                  </a:cubicBezTo>
                  <a:lnTo>
                    <a:pt x="0" y="4139"/>
                  </a:lnTo>
                  <a:lnTo>
                    <a:pt x="0" y="4912"/>
                  </a:lnTo>
                  <a:lnTo>
                    <a:pt x="5367" y="4912"/>
                  </a:lnTo>
                  <a:lnTo>
                    <a:pt x="5367" y="4503"/>
                  </a:lnTo>
                  <a:cubicBezTo>
                    <a:pt x="5367" y="2002"/>
                    <a:pt x="3320" y="1"/>
                    <a:pt x="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2" name="Google Shape;29562;p29"/>
            <p:cNvSpPr/>
            <p:nvPr/>
          </p:nvSpPr>
          <p:spPr>
            <a:xfrm>
              <a:off x="4174400" y="1756300"/>
              <a:ext cx="703825" cy="262675"/>
            </a:xfrm>
            <a:custGeom>
              <a:avLst/>
              <a:gdLst/>
              <a:ahLst/>
              <a:cxnLst/>
              <a:rect l="l" t="t" r="r" b="b"/>
              <a:pathLst>
                <a:path w="28153" h="10507" extrusionOk="0">
                  <a:moveTo>
                    <a:pt x="0" y="0"/>
                  </a:moveTo>
                  <a:lnTo>
                    <a:pt x="0" y="10506"/>
                  </a:lnTo>
                  <a:lnTo>
                    <a:pt x="28152" y="10506"/>
                  </a:lnTo>
                  <a:lnTo>
                    <a:pt x="28152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3" name="Google Shape;29563;p29"/>
            <p:cNvSpPr/>
            <p:nvPr/>
          </p:nvSpPr>
          <p:spPr>
            <a:xfrm>
              <a:off x="4174400" y="1756300"/>
              <a:ext cx="703825" cy="36400"/>
            </a:xfrm>
            <a:custGeom>
              <a:avLst/>
              <a:gdLst/>
              <a:ahLst/>
              <a:cxnLst/>
              <a:rect l="l" t="t" r="r" b="b"/>
              <a:pathLst>
                <a:path w="28153" h="1456" extrusionOk="0">
                  <a:moveTo>
                    <a:pt x="0" y="0"/>
                  </a:moveTo>
                  <a:lnTo>
                    <a:pt x="0" y="1456"/>
                  </a:lnTo>
                  <a:lnTo>
                    <a:pt x="28152" y="1456"/>
                  </a:lnTo>
                  <a:lnTo>
                    <a:pt x="2815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4" name="Google Shape;29564;p29"/>
            <p:cNvSpPr/>
            <p:nvPr/>
          </p:nvSpPr>
          <p:spPr>
            <a:xfrm>
              <a:off x="4174400" y="1241475"/>
              <a:ext cx="685625" cy="183975"/>
            </a:xfrm>
            <a:custGeom>
              <a:avLst/>
              <a:gdLst/>
              <a:ahLst/>
              <a:cxnLst/>
              <a:rect l="l" t="t" r="r" b="b"/>
              <a:pathLst>
                <a:path w="27425" h="7359" extrusionOk="0">
                  <a:moveTo>
                    <a:pt x="24027" y="1"/>
                  </a:moveTo>
                  <a:cubicBezTo>
                    <a:pt x="23337" y="1"/>
                    <a:pt x="22647" y="240"/>
                    <a:pt x="22104" y="719"/>
                  </a:cubicBezTo>
                  <a:cubicBezTo>
                    <a:pt x="21649" y="1082"/>
                    <a:pt x="21467" y="1719"/>
                    <a:pt x="21785" y="2219"/>
                  </a:cubicBezTo>
                  <a:cubicBezTo>
                    <a:pt x="22015" y="2552"/>
                    <a:pt x="22375" y="2726"/>
                    <a:pt x="22734" y="2726"/>
                  </a:cubicBezTo>
                  <a:cubicBezTo>
                    <a:pt x="23014" y="2726"/>
                    <a:pt x="23294" y="2620"/>
                    <a:pt x="23513" y="2401"/>
                  </a:cubicBezTo>
                  <a:lnTo>
                    <a:pt x="23650" y="2265"/>
                  </a:lnTo>
                  <a:lnTo>
                    <a:pt x="23650" y="3902"/>
                  </a:lnTo>
                  <a:lnTo>
                    <a:pt x="23013" y="3902"/>
                  </a:lnTo>
                  <a:cubicBezTo>
                    <a:pt x="22149" y="3902"/>
                    <a:pt x="21467" y="4630"/>
                    <a:pt x="21467" y="5448"/>
                  </a:cubicBezTo>
                  <a:lnTo>
                    <a:pt x="0" y="5448"/>
                  </a:lnTo>
                  <a:lnTo>
                    <a:pt x="0" y="7359"/>
                  </a:lnTo>
                  <a:lnTo>
                    <a:pt x="23331" y="7359"/>
                  </a:lnTo>
                  <a:cubicBezTo>
                    <a:pt x="23968" y="7359"/>
                    <a:pt x="24514" y="7086"/>
                    <a:pt x="24969" y="6676"/>
                  </a:cubicBezTo>
                  <a:lnTo>
                    <a:pt x="26242" y="5403"/>
                  </a:lnTo>
                  <a:cubicBezTo>
                    <a:pt x="27425" y="4175"/>
                    <a:pt x="27425" y="2219"/>
                    <a:pt x="26242" y="991"/>
                  </a:cubicBezTo>
                  <a:lnTo>
                    <a:pt x="26106" y="855"/>
                  </a:lnTo>
                  <a:cubicBezTo>
                    <a:pt x="25536" y="286"/>
                    <a:pt x="24781" y="1"/>
                    <a:pt x="24027" y="1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5" name="Google Shape;29565;p29"/>
            <p:cNvSpPr/>
            <p:nvPr/>
          </p:nvSpPr>
          <p:spPr>
            <a:xfrm>
              <a:off x="4174400" y="1425425"/>
              <a:ext cx="822075" cy="330900"/>
            </a:xfrm>
            <a:custGeom>
              <a:avLst/>
              <a:gdLst/>
              <a:ahLst/>
              <a:cxnLst/>
              <a:rect l="l" t="t" r="r" b="b"/>
              <a:pathLst>
                <a:path w="32883" h="13236" extrusionOk="0">
                  <a:moveTo>
                    <a:pt x="0" y="1"/>
                  </a:moveTo>
                  <a:lnTo>
                    <a:pt x="0" y="13235"/>
                  </a:lnTo>
                  <a:lnTo>
                    <a:pt x="28152" y="13235"/>
                  </a:lnTo>
                  <a:cubicBezTo>
                    <a:pt x="28152" y="13235"/>
                    <a:pt x="31290" y="12462"/>
                    <a:pt x="32246" y="11189"/>
                  </a:cubicBezTo>
                  <a:lnTo>
                    <a:pt x="32882" y="10325"/>
                  </a:lnTo>
                  <a:cubicBezTo>
                    <a:pt x="29835" y="9460"/>
                    <a:pt x="27243" y="7459"/>
                    <a:pt x="25651" y="4685"/>
                  </a:cubicBezTo>
                  <a:lnTo>
                    <a:pt x="2296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6" name="Google Shape;29566;p29"/>
            <p:cNvSpPr/>
            <p:nvPr/>
          </p:nvSpPr>
          <p:spPr>
            <a:xfrm>
              <a:off x="4174400" y="1424300"/>
              <a:ext cx="510525" cy="332025"/>
            </a:xfrm>
            <a:custGeom>
              <a:avLst/>
              <a:gdLst/>
              <a:ahLst/>
              <a:cxnLst/>
              <a:rect l="l" t="t" r="r" b="b"/>
              <a:pathLst>
                <a:path w="20421" h="13281" extrusionOk="0">
                  <a:moveTo>
                    <a:pt x="0" y="0"/>
                  </a:moveTo>
                  <a:lnTo>
                    <a:pt x="0" y="13280"/>
                  </a:lnTo>
                  <a:lnTo>
                    <a:pt x="20421" y="13280"/>
                  </a:lnTo>
                  <a:cubicBezTo>
                    <a:pt x="17965" y="11779"/>
                    <a:pt x="15964" y="9505"/>
                    <a:pt x="14599" y="6595"/>
                  </a:cubicBezTo>
                  <a:lnTo>
                    <a:pt x="11416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7" name="Google Shape;29567;p29"/>
            <p:cNvSpPr/>
            <p:nvPr/>
          </p:nvSpPr>
          <p:spPr>
            <a:xfrm>
              <a:off x="4174400" y="2350950"/>
              <a:ext cx="927800" cy="36400"/>
            </a:xfrm>
            <a:custGeom>
              <a:avLst/>
              <a:gdLst/>
              <a:ahLst/>
              <a:cxnLst/>
              <a:rect l="l" t="t" r="r" b="b"/>
              <a:pathLst>
                <a:path w="37112" h="1456" extrusionOk="0">
                  <a:moveTo>
                    <a:pt x="0" y="0"/>
                  </a:moveTo>
                  <a:lnTo>
                    <a:pt x="0" y="1456"/>
                  </a:lnTo>
                  <a:lnTo>
                    <a:pt x="36111" y="1456"/>
                  </a:lnTo>
                  <a:cubicBezTo>
                    <a:pt x="36475" y="1456"/>
                    <a:pt x="36794" y="1410"/>
                    <a:pt x="37112" y="1410"/>
                  </a:cubicBezTo>
                  <a:lnTo>
                    <a:pt x="3711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8" name="Google Shape;29568;p29"/>
            <p:cNvSpPr/>
            <p:nvPr/>
          </p:nvSpPr>
          <p:spPr>
            <a:xfrm>
              <a:off x="4174400" y="2018950"/>
              <a:ext cx="1123375" cy="332025"/>
            </a:xfrm>
            <a:custGeom>
              <a:avLst/>
              <a:gdLst/>
              <a:ahLst/>
              <a:cxnLst/>
              <a:rect l="l" t="t" r="r" b="b"/>
              <a:pathLst>
                <a:path w="44935" h="13281" extrusionOk="0">
                  <a:moveTo>
                    <a:pt x="0" y="0"/>
                  </a:moveTo>
                  <a:lnTo>
                    <a:pt x="0" y="13280"/>
                  </a:lnTo>
                  <a:lnTo>
                    <a:pt x="36111" y="13280"/>
                  </a:lnTo>
                  <a:cubicBezTo>
                    <a:pt x="39477" y="13280"/>
                    <a:pt x="42660" y="11870"/>
                    <a:pt x="44934" y="9460"/>
                  </a:cubicBezTo>
                  <a:cubicBezTo>
                    <a:pt x="41069" y="9142"/>
                    <a:pt x="37339" y="7641"/>
                    <a:pt x="34338" y="5139"/>
                  </a:cubicBezTo>
                  <a:lnTo>
                    <a:pt x="2815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9" name="Google Shape;29569;p29"/>
            <p:cNvSpPr/>
            <p:nvPr/>
          </p:nvSpPr>
          <p:spPr>
            <a:xfrm>
              <a:off x="4174400" y="2018950"/>
              <a:ext cx="744750" cy="332025"/>
            </a:xfrm>
            <a:custGeom>
              <a:avLst/>
              <a:gdLst/>
              <a:ahLst/>
              <a:cxnLst/>
              <a:rect l="l" t="t" r="r" b="b"/>
              <a:pathLst>
                <a:path w="29790" h="13281" extrusionOk="0">
                  <a:moveTo>
                    <a:pt x="0" y="0"/>
                  </a:moveTo>
                  <a:lnTo>
                    <a:pt x="0" y="13280"/>
                  </a:lnTo>
                  <a:lnTo>
                    <a:pt x="29790" y="13280"/>
                  </a:lnTo>
                  <a:cubicBezTo>
                    <a:pt x="27743" y="12325"/>
                    <a:pt x="25833" y="10370"/>
                    <a:pt x="24196" y="7550"/>
                  </a:cubicBezTo>
                  <a:lnTo>
                    <a:pt x="19830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0" name="Google Shape;29570;p29"/>
            <p:cNvSpPr/>
            <p:nvPr/>
          </p:nvSpPr>
          <p:spPr>
            <a:xfrm>
              <a:off x="4174400" y="2504450"/>
              <a:ext cx="777725" cy="224000"/>
            </a:xfrm>
            <a:custGeom>
              <a:avLst/>
              <a:gdLst/>
              <a:ahLst/>
              <a:cxnLst/>
              <a:rect l="l" t="t" r="r" b="b"/>
              <a:pathLst>
                <a:path w="31109" h="8960" extrusionOk="0">
                  <a:moveTo>
                    <a:pt x="0" y="0"/>
                  </a:moveTo>
                  <a:lnTo>
                    <a:pt x="0" y="8960"/>
                  </a:lnTo>
                  <a:lnTo>
                    <a:pt x="31109" y="8960"/>
                  </a:lnTo>
                  <a:lnTo>
                    <a:pt x="31109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1" name="Google Shape;29571;p29"/>
            <p:cNvSpPr/>
            <p:nvPr/>
          </p:nvSpPr>
          <p:spPr>
            <a:xfrm>
              <a:off x="4174400" y="2018950"/>
              <a:ext cx="885750" cy="485525"/>
            </a:xfrm>
            <a:custGeom>
              <a:avLst/>
              <a:gdLst/>
              <a:ahLst/>
              <a:cxnLst/>
              <a:rect l="l" t="t" r="r" b="b"/>
              <a:pathLst>
                <a:path w="35430" h="19421" extrusionOk="0">
                  <a:moveTo>
                    <a:pt x="0" y="0"/>
                  </a:moveTo>
                  <a:lnTo>
                    <a:pt x="0" y="19420"/>
                  </a:lnTo>
                  <a:lnTo>
                    <a:pt x="31109" y="19420"/>
                  </a:lnTo>
                  <a:cubicBezTo>
                    <a:pt x="32518" y="19420"/>
                    <a:pt x="33883" y="18874"/>
                    <a:pt x="34883" y="17874"/>
                  </a:cubicBezTo>
                  <a:lnTo>
                    <a:pt x="35429" y="17373"/>
                  </a:lnTo>
                  <a:cubicBezTo>
                    <a:pt x="32336" y="17010"/>
                    <a:pt x="29380" y="16100"/>
                    <a:pt x="26697" y="14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2" name="Google Shape;29572;p29"/>
            <p:cNvSpPr/>
            <p:nvPr/>
          </p:nvSpPr>
          <p:spPr>
            <a:xfrm>
              <a:off x="4174400" y="2504450"/>
              <a:ext cx="777725" cy="30700"/>
            </a:xfrm>
            <a:custGeom>
              <a:avLst/>
              <a:gdLst/>
              <a:ahLst/>
              <a:cxnLst/>
              <a:rect l="l" t="t" r="r" b="b"/>
              <a:pathLst>
                <a:path w="31109" h="1228" extrusionOk="0">
                  <a:moveTo>
                    <a:pt x="0" y="0"/>
                  </a:moveTo>
                  <a:lnTo>
                    <a:pt x="0" y="1228"/>
                  </a:lnTo>
                  <a:lnTo>
                    <a:pt x="31109" y="1228"/>
                  </a:lnTo>
                  <a:lnTo>
                    <a:pt x="31109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3" name="Google Shape;29573;p29"/>
            <p:cNvSpPr/>
            <p:nvPr/>
          </p:nvSpPr>
          <p:spPr>
            <a:xfrm>
              <a:off x="4174400" y="2145150"/>
              <a:ext cx="379775" cy="208100"/>
            </a:xfrm>
            <a:custGeom>
              <a:avLst/>
              <a:gdLst/>
              <a:ahLst/>
              <a:cxnLst/>
              <a:rect l="l" t="t" r="r" b="b"/>
              <a:pathLst>
                <a:path w="15191" h="8324" extrusionOk="0">
                  <a:moveTo>
                    <a:pt x="0" y="0"/>
                  </a:moveTo>
                  <a:lnTo>
                    <a:pt x="0" y="8323"/>
                  </a:lnTo>
                  <a:lnTo>
                    <a:pt x="15191" y="8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4" name="Google Shape;29574;p29"/>
            <p:cNvSpPr/>
            <p:nvPr/>
          </p:nvSpPr>
          <p:spPr>
            <a:xfrm>
              <a:off x="4174400" y="2018950"/>
              <a:ext cx="1123375" cy="332025"/>
            </a:xfrm>
            <a:custGeom>
              <a:avLst/>
              <a:gdLst/>
              <a:ahLst/>
              <a:cxnLst/>
              <a:rect l="l" t="t" r="r" b="b"/>
              <a:pathLst>
                <a:path w="44935" h="13281" extrusionOk="0">
                  <a:moveTo>
                    <a:pt x="0" y="0"/>
                  </a:moveTo>
                  <a:lnTo>
                    <a:pt x="0" y="13280"/>
                  </a:lnTo>
                  <a:lnTo>
                    <a:pt x="36111" y="13280"/>
                  </a:lnTo>
                  <a:cubicBezTo>
                    <a:pt x="39477" y="13280"/>
                    <a:pt x="42660" y="11870"/>
                    <a:pt x="44934" y="9460"/>
                  </a:cubicBezTo>
                  <a:cubicBezTo>
                    <a:pt x="41069" y="9142"/>
                    <a:pt x="37339" y="7641"/>
                    <a:pt x="34338" y="5139"/>
                  </a:cubicBezTo>
                  <a:lnTo>
                    <a:pt x="2815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5" name="Google Shape;29575;p29"/>
            <p:cNvSpPr/>
            <p:nvPr/>
          </p:nvSpPr>
          <p:spPr>
            <a:xfrm>
              <a:off x="4174400" y="2018950"/>
              <a:ext cx="744750" cy="332025"/>
            </a:xfrm>
            <a:custGeom>
              <a:avLst/>
              <a:gdLst/>
              <a:ahLst/>
              <a:cxnLst/>
              <a:rect l="l" t="t" r="r" b="b"/>
              <a:pathLst>
                <a:path w="29790" h="13281" extrusionOk="0">
                  <a:moveTo>
                    <a:pt x="0" y="0"/>
                  </a:moveTo>
                  <a:lnTo>
                    <a:pt x="0" y="13280"/>
                  </a:lnTo>
                  <a:lnTo>
                    <a:pt x="29790" y="13280"/>
                  </a:lnTo>
                  <a:cubicBezTo>
                    <a:pt x="27743" y="12325"/>
                    <a:pt x="25833" y="10370"/>
                    <a:pt x="24196" y="7550"/>
                  </a:cubicBezTo>
                  <a:lnTo>
                    <a:pt x="19830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6" name="Google Shape;29576;p29"/>
            <p:cNvSpPr/>
            <p:nvPr/>
          </p:nvSpPr>
          <p:spPr>
            <a:xfrm>
              <a:off x="4174400" y="2504450"/>
              <a:ext cx="777725" cy="224000"/>
            </a:xfrm>
            <a:custGeom>
              <a:avLst/>
              <a:gdLst/>
              <a:ahLst/>
              <a:cxnLst/>
              <a:rect l="l" t="t" r="r" b="b"/>
              <a:pathLst>
                <a:path w="31109" h="8960" extrusionOk="0">
                  <a:moveTo>
                    <a:pt x="0" y="0"/>
                  </a:moveTo>
                  <a:lnTo>
                    <a:pt x="0" y="8960"/>
                  </a:lnTo>
                  <a:lnTo>
                    <a:pt x="31109" y="8960"/>
                  </a:lnTo>
                  <a:lnTo>
                    <a:pt x="31109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7" name="Google Shape;29577;p29"/>
            <p:cNvSpPr/>
            <p:nvPr/>
          </p:nvSpPr>
          <p:spPr>
            <a:xfrm>
              <a:off x="4174400" y="2018950"/>
              <a:ext cx="885750" cy="485525"/>
            </a:xfrm>
            <a:custGeom>
              <a:avLst/>
              <a:gdLst/>
              <a:ahLst/>
              <a:cxnLst/>
              <a:rect l="l" t="t" r="r" b="b"/>
              <a:pathLst>
                <a:path w="35430" h="19421" extrusionOk="0">
                  <a:moveTo>
                    <a:pt x="0" y="0"/>
                  </a:moveTo>
                  <a:lnTo>
                    <a:pt x="0" y="19420"/>
                  </a:lnTo>
                  <a:lnTo>
                    <a:pt x="31109" y="19420"/>
                  </a:lnTo>
                  <a:cubicBezTo>
                    <a:pt x="32518" y="19420"/>
                    <a:pt x="33883" y="18874"/>
                    <a:pt x="34883" y="17874"/>
                  </a:cubicBezTo>
                  <a:lnTo>
                    <a:pt x="35429" y="17373"/>
                  </a:lnTo>
                  <a:cubicBezTo>
                    <a:pt x="32336" y="17010"/>
                    <a:pt x="29380" y="16100"/>
                    <a:pt x="26697" y="14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8" name="Google Shape;29578;p29"/>
            <p:cNvSpPr/>
            <p:nvPr/>
          </p:nvSpPr>
          <p:spPr>
            <a:xfrm>
              <a:off x="4174400" y="2504450"/>
              <a:ext cx="777725" cy="30700"/>
            </a:xfrm>
            <a:custGeom>
              <a:avLst/>
              <a:gdLst/>
              <a:ahLst/>
              <a:cxnLst/>
              <a:rect l="l" t="t" r="r" b="b"/>
              <a:pathLst>
                <a:path w="31109" h="1228" extrusionOk="0">
                  <a:moveTo>
                    <a:pt x="0" y="0"/>
                  </a:moveTo>
                  <a:lnTo>
                    <a:pt x="0" y="1228"/>
                  </a:lnTo>
                  <a:lnTo>
                    <a:pt x="31109" y="1228"/>
                  </a:lnTo>
                  <a:lnTo>
                    <a:pt x="31109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9" name="Google Shape;29579;p29"/>
            <p:cNvSpPr/>
            <p:nvPr/>
          </p:nvSpPr>
          <p:spPr>
            <a:xfrm>
              <a:off x="4174400" y="2145150"/>
              <a:ext cx="379775" cy="208100"/>
            </a:xfrm>
            <a:custGeom>
              <a:avLst/>
              <a:gdLst/>
              <a:ahLst/>
              <a:cxnLst/>
              <a:rect l="l" t="t" r="r" b="b"/>
              <a:pathLst>
                <a:path w="15191" h="8324" extrusionOk="0">
                  <a:moveTo>
                    <a:pt x="0" y="0"/>
                  </a:moveTo>
                  <a:lnTo>
                    <a:pt x="0" y="8323"/>
                  </a:lnTo>
                  <a:lnTo>
                    <a:pt x="15191" y="8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0" name="Google Shape;29580;p29"/>
            <p:cNvSpPr/>
            <p:nvPr/>
          </p:nvSpPr>
          <p:spPr>
            <a:xfrm>
              <a:off x="4174400" y="3590275"/>
              <a:ext cx="948275" cy="93250"/>
            </a:xfrm>
            <a:custGeom>
              <a:avLst/>
              <a:gdLst/>
              <a:ahLst/>
              <a:cxnLst/>
              <a:rect l="l" t="t" r="r" b="b"/>
              <a:pathLst>
                <a:path w="37931" h="3730" extrusionOk="0">
                  <a:moveTo>
                    <a:pt x="0" y="0"/>
                  </a:moveTo>
                  <a:lnTo>
                    <a:pt x="0" y="3730"/>
                  </a:lnTo>
                  <a:lnTo>
                    <a:pt x="37931" y="3730"/>
                  </a:lnTo>
                  <a:lnTo>
                    <a:pt x="37931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1" name="Google Shape;29581;p29"/>
            <p:cNvSpPr/>
            <p:nvPr/>
          </p:nvSpPr>
          <p:spPr>
            <a:xfrm>
              <a:off x="4174400" y="2943325"/>
              <a:ext cx="1326900" cy="160325"/>
            </a:xfrm>
            <a:custGeom>
              <a:avLst/>
              <a:gdLst/>
              <a:ahLst/>
              <a:cxnLst/>
              <a:rect l="l" t="t" r="r" b="b"/>
              <a:pathLst>
                <a:path w="53076" h="6413" extrusionOk="0">
                  <a:moveTo>
                    <a:pt x="0" y="0"/>
                  </a:moveTo>
                  <a:lnTo>
                    <a:pt x="0" y="6413"/>
                  </a:lnTo>
                  <a:lnTo>
                    <a:pt x="53075" y="6413"/>
                  </a:lnTo>
                  <a:lnTo>
                    <a:pt x="53075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2" name="Google Shape;29582;p29"/>
            <p:cNvSpPr/>
            <p:nvPr/>
          </p:nvSpPr>
          <p:spPr>
            <a:xfrm>
              <a:off x="4174400" y="2943325"/>
              <a:ext cx="1326900" cy="34125"/>
            </a:xfrm>
            <a:custGeom>
              <a:avLst/>
              <a:gdLst/>
              <a:ahLst/>
              <a:cxnLst/>
              <a:rect l="l" t="t" r="r" b="b"/>
              <a:pathLst>
                <a:path w="53076" h="1365" extrusionOk="0">
                  <a:moveTo>
                    <a:pt x="0" y="0"/>
                  </a:moveTo>
                  <a:lnTo>
                    <a:pt x="0" y="1365"/>
                  </a:lnTo>
                  <a:lnTo>
                    <a:pt x="53075" y="1365"/>
                  </a:lnTo>
                  <a:lnTo>
                    <a:pt x="53075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3" name="Google Shape;29583;p29"/>
            <p:cNvSpPr/>
            <p:nvPr/>
          </p:nvSpPr>
          <p:spPr>
            <a:xfrm>
              <a:off x="4174400" y="3315125"/>
              <a:ext cx="1331450" cy="33000"/>
            </a:xfrm>
            <a:custGeom>
              <a:avLst/>
              <a:gdLst/>
              <a:ahLst/>
              <a:cxnLst/>
              <a:rect l="l" t="t" r="r" b="b"/>
              <a:pathLst>
                <a:path w="53258" h="1320" extrusionOk="0">
                  <a:moveTo>
                    <a:pt x="0" y="0"/>
                  </a:moveTo>
                  <a:lnTo>
                    <a:pt x="0" y="1319"/>
                  </a:lnTo>
                  <a:lnTo>
                    <a:pt x="53257" y="1319"/>
                  </a:lnTo>
                  <a:lnTo>
                    <a:pt x="53257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4" name="Google Shape;29584;p29"/>
            <p:cNvSpPr/>
            <p:nvPr/>
          </p:nvSpPr>
          <p:spPr>
            <a:xfrm>
              <a:off x="4174400" y="3224150"/>
              <a:ext cx="1534975" cy="43225"/>
            </a:xfrm>
            <a:custGeom>
              <a:avLst/>
              <a:gdLst/>
              <a:ahLst/>
              <a:cxnLst/>
              <a:rect l="l" t="t" r="r" b="b"/>
              <a:pathLst>
                <a:path w="61399" h="1729" extrusionOk="0">
                  <a:moveTo>
                    <a:pt x="60443" y="1"/>
                  </a:moveTo>
                  <a:cubicBezTo>
                    <a:pt x="59261" y="637"/>
                    <a:pt x="57987" y="956"/>
                    <a:pt x="56714" y="956"/>
                  </a:cubicBezTo>
                  <a:lnTo>
                    <a:pt x="0" y="956"/>
                  </a:lnTo>
                  <a:lnTo>
                    <a:pt x="0" y="1729"/>
                  </a:lnTo>
                  <a:lnTo>
                    <a:pt x="56714" y="1729"/>
                  </a:lnTo>
                  <a:cubicBezTo>
                    <a:pt x="58351" y="1729"/>
                    <a:pt x="59897" y="1274"/>
                    <a:pt x="61398" y="365"/>
                  </a:cubicBezTo>
                  <a:cubicBezTo>
                    <a:pt x="61080" y="228"/>
                    <a:pt x="60761" y="137"/>
                    <a:pt x="60443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5" name="Google Shape;29585;p29"/>
            <p:cNvSpPr/>
            <p:nvPr/>
          </p:nvSpPr>
          <p:spPr>
            <a:xfrm>
              <a:off x="4174400" y="2564700"/>
              <a:ext cx="125100" cy="103500"/>
            </a:xfrm>
            <a:custGeom>
              <a:avLst/>
              <a:gdLst/>
              <a:ahLst/>
              <a:cxnLst/>
              <a:rect l="l" t="t" r="r" b="b"/>
              <a:pathLst>
                <a:path w="5004" h="4140" extrusionOk="0">
                  <a:moveTo>
                    <a:pt x="0" y="0"/>
                  </a:moveTo>
                  <a:lnTo>
                    <a:pt x="0" y="4139"/>
                  </a:lnTo>
                  <a:lnTo>
                    <a:pt x="5003" y="4139"/>
                  </a:lnTo>
                  <a:cubicBezTo>
                    <a:pt x="5003" y="1865"/>
                    <a:pt x="3138" y="0"/>
                    <a:pt x="819" y="0"/>
                  </a:cubicBez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6" name="Google Shape;29586;p29"/>
            <p:cNvSpPr/>
            <p:nvPr/>
          </p:nvSpPr>
          <p:spPr>
            <a:xfrm>
              <a:off x="4651925" y="2564700"/>
              <a:ext cx="104625" cy="103500"/>
            </a:xfrm>
            <a:custGeom>
              <a:avLst/>
              <a:gdLst/>
              <a:ahLst/>
              <a:cxnLst/>
              <a:rect l="l" t="t" r="r" b="b"/>
              <a:pathLst>
                <a:path w="4185" h="4140" extrusionOk="0">
                  <a:moveTo>
                    <a:pt x="1" y="0"/>
                  </a:moveTo>
                  <a:lnTo>
                    <a:pt x="1" y="4139"/>
                  </a:lnTo>
                  <a:lnTo>
                    <a:pt x="4185" y="4139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7" name="Google Shape;29587;p29"/>
            <p:cNvSpPr/>
            <p:nvPr/>
          </p:nvSpPr>
          <p:spPr>
            <a:xfrm>
              <a:off x="4174400" y="1848400"/>
              <a:ext cx="93250" cy="78475"/>
            </a:xfrm>
            <a:custGeom>
              <a:avLst/>
              <a:gdLst/>
              <a:ahLst/>
              <a:cxnLst/>
              <a:rect l="l" t="t" r="r" b="b"/>
              <a:pathLst>
                <a:path w="3730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3730" y="3138"/>
                  </a:lnTo>
                  <a:cubicBezTo>
                    <a:pt x="3730" y="1410"/>
                    <a:pt x="2365" y="0"/>
                    <a:pt x="637" y="0"/>
                  </a:cubicBez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8" name="Google Shape;29588;p29"/>
            <p:cNvSpPr/>
            <p:nvPr/>
          </p:nvSpPr>
          <p:spPr>
            <a:xfrm>
              <a:off x="4531400" y="1848400"/>
              <a:ext cx="77350" cy="78475"/>
            </a:xfrm>
            <a:custGeom>
              <a:avLst/>
              <a:gdLst/>
              <a:ahLst/>
              <a:cxnLst/>
              <a:rect l="l" t="t" r="r" b="b"/>
              <a:pathLst>
                <a:path w="3094" h="3139" extrusionOk="0">
                  <a:moveTo>
                    <a:pt x="1" y="0"/>
                  </a:moveTo>
                  <a:lnTo>
                    <a:pt x="1" y="3138"/>
                  </a:lnTo>
                  <a:lnTo>
                    <a:pt x="3094" y="3138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9" name="Google Shape;29589;p29"/>
            <p:cNvSpPr/>
            <p:nvPr/>
          </p:nvSpPr>
          <p:spPr>
            <a:xfrm>
              <a:off x="4174400" y="4155350"/>
              <a:ext cx="353625" cy="503725"/>
            </a:xfrm>
            <a:custGeom>
              <a:avLst/>
              <a:gdLst/>
              <a:ahLst/>
              <a:cxnLst/>
              <a:rect l="l" t="t" r="r" b="b"/>
              <a:pathLst>
                <a:path w="14145" h="20149" extrusionOk="0">
                  <a:moveTo>
                    <a:pt x="0" y="1"/>
                  </a:moveTo>
                  <a:lnTo>
                    <a:pt x="0" y="20148"/>
                  </a:lnTo>
                  <a:lnTo>
                    <a:pt x="14145" y="20148"/>
                  </a:lnTo>
                  <a:lnTo>
                    <a:pt x="14145" y="1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0" name="Google Shape;29590;p29"/>
            <p:cNvSpPr/>
            <p:nvPr/>
          </p:nvSpPr>
          <p:spPr>
            <a:xfrm>
              <a:off x="4174400" y="4283825"/>
              <a:ext cx="145550" cy="375250"/>
            </a:xfrm>
            <a:custGeom>
              <a:avLst/>
              <a:gdLst/>
              <a:ahLst/>
              <a:cxnLst/>
              <a:rect l="l" t="t" r="r" b="b"/>
              <a:pathLst>
                <a:path w="5822" h="15010" extrusionOk="0">
                  <a:moveTo>
                    <a:pt x="0" y="1"/>
                  </a:moveTo>
                  <a:lnTo>
                    <a:pt x="0" y="15009"/>
                  </a:lnTo>
                  <a:lnTo>
                    <a:pt x="5822" y="15009"/>
                  </a:lnTo>
                  <a:lnTo>
                    <a:pt x="5822" y="1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1" name="Google Shape;29591;p29"/>
            <p:cNvSpPr/>
            <p:nvPr/>
          </p:nvSpPr>
          <p:spPr>
            <a:xfrm>
              <a:off x="4174400" y="2993350"/>
              <a:ext cx="1092675" cy="600350"/>
            </a:xfrm>
            <a:custGeom>
              <a:avLst/>
              <a:gdLst/>
              <a:ahLst/>
              <a:cxnLst/>
              <a:rect l="l" t="t" r="r" b="b"/>
              <a:pathLst>
                <a:path w="43707" h="24014" extrusionOk="0">
                  <a:moveTo>
                    <a:pt x="0" y="0"/>
                  </a:moveTo>
                  <a:lnTo>
                    <a:pt x="0" y="24014"/>
                  </a:lnTo>
                  <a:lnTo>
                    <a:pt x="38431" y="24014"/>
                  </a:lnTo>
                  <a:cubicBezTo>
                    <a:pt x="40159" y="24014"/>
                    <a:pt x="41842" y="23332"/>
                    <a:pt x="43070" y="22058"/>
                  </a:cubicBezTo>
                  <a:lnTo>
                    <a:pt x="43706" y="21421"/>
                  </a:lnTo>
                  <a:cubicBezTo>
                    <a:pt x="39932" y="21012"/>
                    <a:pt x="36293" y="19875"/>
                    <a:pt x="32928" y="180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2" name="Google Shape;29592;p29"/>
            <p:cNvSpPr/>
            <p:nvPr/>
          </p:nvSpPr>
          <p:spPr>
            <a:xfrm>
              <a:off x="4174400" y="3100225"/>
              <a:ext cx="554875" cy="303600"/>
            </a:xfrm>
            <a:custGeom>
              <a:avLst/>
              <a:gdLst/>
              <a:ahLst/>
              <a:cxnLst/>
              <a:rect l="l" t="t" r="r" b="b"/>
              <a:pathLst>
                <a:path w="22195" h="12144" extrusionOk="0">
                  <a:moveTo>
                    <a:pt x="0" y="0"/>
                  </a:moveTo>
                  <a:lnTo>
                    <a:pt x="0" y="12144"/>
                  </a:lnTo>
                  <a:lnTo>
                    <a:pt x="22194" y="12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3" name="Google Shape;29593;p29"/>
            <p:cNvSpPr/>
            <p:nvPr/>
          </p:nvSpPr>
          <p:spPr>
            <a:xfrm>
              <a:off x="4174400" y="3683500"/>
              <a:ext cx="859600" cy="482125"/>
            </a:xfrm>
            <a:custGeom>
              <a:avLst/>
              <a:gdLst/>
              <a:ahLst/>
              <a:cxnLst/>
              <a:rect l="l" t="t" r="r" b="b"/>
              <a:pathLst>
                <a:path w="34384" h="19285" extrusionOk="0">
                  <a:moveTo>
                    <a:pt x="0" y="1"/>
                  </a:moveTo>
                  <a:lnTo>
                    <a:pt x="0" y="19284"/>
                  </a:lnTo>
                  <a:lnTo>
                    <a:pt x="34383" y="19284"/>
                  </a:lnTo>
                  <a:lnTo>
                    <a:pt x="34383" y="1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4" name="Google Shape;29594;p29"/>
            <p:cNvSpPr/>
            <p:nvPr/>
          </p:nvSpPr>
          <p:spPr>
            <a:xfrm>
              <a:off x="4174400" y="4165600"/>
              <a:ext cx="866400" cy="44350"/>
            </a:xfrm>
            <a:custGeom>
              <a:avLst/>
              <a:gdLst/>
              <a:ahLst/>
              <a:cxnLst/>
              <a:rect l="l" t="t" r="r" b="b"/>
              <a:pathLst>
                <a:path w="34656" h="1774" extrusionOk="0">
                  <a:moveTo>
                    <a:pt x="0" y="0"/>
                  </a:moveTo>
                  <a:lnTo>
                    <a:pt x="0" y="1774"/>
                  </a:lnTo>
                  <a:lnTo>
                    <a:pt x="34656" y="1774"/>
                  </a:lnTo>
                  <a:lnTo>
                    <a:pt x="34656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5" name="Google Shape;29595;p29"/>
            <p:cNvSpPr/>
            <p:nvPr/>
          </p:nvSpPr>
          <p:spPr>
            <a:xfrm>
              <a:off x="4174400" y="3872250"/>
              <a:ext cx="125100" cy="104625"/>
            </a:xfrm>
            <a:custGeom>
              <a:avLst/>
              <a:gdLst/>
              <a:ahLst/>
              <a:cxnLst/>
              <a:rect l="l" t="t" r="r" b="b"/>
              <a:pathLst>
                <a:path w="5004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5003" y="4184"/>
                  </a:lnTo>
                  <a:cubicBezTo>
                    <a:pt x="5003" y="1865"/>
                    <a:pt x="3138" y="0"/>
                    <a:pt x="819" y="0"/>
                  </a:cubicBez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6" name="Google Shape;29596;p29"/>
            <p:cNvSpPr/>
            <p:nvPr/>
          </p:nvSpPr>
          <p:spPr>
            <a:xfrm>
              <a:off x="4651925" y="3872250"/>
              <a:ext cx="104625" cy="104625"/>
            </a:xfrm>
            <a:custGeom>
              <a:avLst/>
              <a:gdLst/>
              <a:ahLst/>
              <a:cxnLst/>
              <a:rect l="l" t="t" r="r" b="b"/>
              <a:pathLst>
                <a:path w="4185" h="4185" extrusionOk="0">
                  <a:moveTo>
                    <a:pt x="1" y="0"/>
                  </a:moveTo>
                  <a:lnTo>
                    <a:pt x="1" y="4184"/>
                  </a:lnTo>
                  <a:lnTo>
                    <a:pt x="4185" y="4184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7" name="Google Shape;29597;p29"/>
            <p:cNvSpPr/>
            <p:nvPr/>
          </p:nvSpPr>
          <p:spPr>
            <a:xfrm>
              <a:off x="4174400" y="4595375"/>
              <a:ext cx="1135875" cy="63700"/>
            </a:xfrm>
            <a:custGeom>
              <a:avLst/>
              <a:gdLst/>
              <a:ahLst/>
              <a:cxnLst/>
              <a:rect l="l" t="t" r="r" b="b"/>
              <a:pathLst>
                <a:path w="45435" h="2548" extrusionOk="0">
                  <a:moveTo>
                    <a:pt x="0" y="0"/>
                  </a:moveTo>
                  <a:lnTo>
                    <a:pt x="0" y="2547"/>
                  </a:lnTo>
                  <a:lnTo>
                    <a:pt x="45435" y="2547"/>
                  </a:lnTo>
                  <a:lnTo>
                    <a:pt x="45435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598" name="Google Shape;29598;p29"/>
          <p:cNvGrpSpPr/>
          <p:nvPr/>
        </p:nvGrpSpPr>
        <p:grpSpPr>
          <a:xfrm>
            <a:off x="10108563" y="1406878"/>
            <a:ext cx="2083421" cy="4345756"/>
            <a:chOff x="1565000" y="1241525"/>
            <a:chExt cx="1638425" cy="3417550"/>
          </a:xfrm>
        </p:grpSpPr>
        <p:sp>
          <p:nvSpPr>
            <p:cNvPr id="29599" name="Google Shape;29599;p29"/>
            <p:cNvSpPr/>
            <p:nvPr/>
          </p:nvSpPr>
          <p:spPr>
            <a:xfrm>
              <a:off x="1942475" y="2093975"/>
              <a:ext cx="403650" cy="519650"/>
            </a:xfrm>
            <a:custGeom>
              <a:avLst/>
              <a:gdLst/>
              <a:ahLst/>
              <a:cxnLst/>
              <a:rect l="l" t="t" r="r" b="b"/>
              <a:pathLst>
                <a:path w="16146" h="20786" extrusionOk="0">
                  <a:moveTo>
                    <a:pt x="2320" y="1"/>
                  </a:moveTo>
                  <a:cubicBezTo>
                    <a:pt x="1046" y="1"/>
                    <a:pt x="0" y="1047"/>
                    <a:pt x="0" y="2320"/>
                  </a:cubicBezTo>
                  <a:lnTo>
                    <a:pt x="0" y="20785"/>
                  </a:lnTo>
                  <a:lnTo>
                    <a:pt x="16146" y="20785"/>
                  </a:lnTo>
                  <a:lnTo>
                    <a:pt x="16146" y="2138"/>
                  </a:lnTo>
                  <a:lnTo>
                    <a:pt x="4730" y="2138"/>
                  </a:lnTo>
                  <a:lnTo>
                    <a:pt x="4457" y="1456"/>
                  </a:lnTo>
                  <a:cubicBezTo>
                    <a:pt x="4094" y="592"/>
                    <a:pt x="3275" y="1"/>
                    <a:pt x="2320" y="1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0" name="Google Shape;29600;p29"/>
            <p:cNvSpPr/>
            <p:nvPr/>
          </p:nvSpPr>
          <p:spPr>
            <a:xfrm>
              <a:off x="1942475" y="2093975"/>
              <a:ext cx="403650" cy="161475"/>
            </a:xfrm>
            <a:custGeom>
              <a:avLst/>
              <a:gdLst/>
              <a:ahLst/>
              <a:cxnLst/>
              <a:rect l="l" t="t" r="r" b="b"/>
              <a:pathLst>
                <a:path w="16146" h="6459" extrusionOk="0">
                  <a:moveTo>
                    <a:pt x="2320" y="1"/>
                  </a:moveTo>
                  <a:cubicBezTo>
                    <a:pt x="1046" y="1"/>
                    <a:pt x="0" y="1047"/>
                    <a:pt x="0" y="2320"/>
                  </a:cubicBezTo>
                  <a:lnTo>
                    <a:pt x="0" y="6459"/>
                  </a:lnTo>
                  <a:lnTo>
                    <a:pt x="16146" y="6459"/>
                  </a:lnTo>
                  <a:lnTo>
                    <a:pt x="16146" y="2138"/>
                  </a:lnTo>
                  <a:lnTo>
                    <a:pt x="4730" y="2138"/>
                  </a:lnTo>
                  <a:lnTo>
                    <a:pt x="4457" y="1456"/>
                  </a:lnTo>
                  <a:cubicBezTo>
                    <a:pt x="4094" y="592"/>
                    <a:pt x="3275" y="1"/>
                    <a:pt x="232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1" name="Google Shape;29601;p29"/>
            <p:cNvSpPr/>
            <p:nvPr/>
          </p:nvSpPr>
          <p:spPr>
            <a:xfrm>
              <a:off x="1565000" y="3103625"/>
              <a:ext cx="1638425" cy="211525"/>
            </a:xfrm>
            <a:custGeom>
              <a:avLst/>
              <a:gdLst/>
              <a:ahLst/>
              <a:cxnLst/>
              <a:rect l="l" t="t" r="r" b="b"/>
              <a:pathLst>
                <a:path w="65537" h="8461" extrusionOk="0">
                  <a:moveTo>
                    <a:pt x="12461" y="1"/>
                  </a:moveTo>
                  <a:lnTo>
                    <a:pt x="7504" y="3503"/>
                  </a:lnTo>
                  <a:cubicBezTo>
                    <a:pt x="5458" y="4958"/>
                    <a:pt x="3002" y="5731"/>
                    <a:pt x="500" y="5731"/>
                  </a:cubicBezTo>
                  <a:lnTo>
                    <a:pt x="0" y="5731"/>
                  </a:lnTo>
                  <a:cubicBezTo>
                    <a:pt x="2138" y="7505"/>
                    <a:pt x="4866" y="8460"/>
                    <a:pt x="7641" y="8460"/>
                  </a:cubicBezTo>
                  <a:lnTo>
                    <a:pt x="65536" y="8460"/>
                  </a:lnTo>
                  <a:lnTo>
                    <a:pt x="6553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2" name="Google Shape;29602;p29"/>
            <p:cNvSpPr/>
            <p:nvPr/>
          </p:nvSpPr>
          <p:spPr>
            <a:xfrm>
              <a:off x="2173275" y="3103625"/>
              <a:ext cx="1030150" cy="211525"/>
            </a:xfrm>
            <a:custGeom>
              <a:avLst/>
              <a:gdLst/>
              <a:ahLst/>
              <a:cxnLst/>
              <a:rect l="l" t="t" r="r" b="b"/>
              <a:pathLst>
                <a:path w="41206" h="8461" extrusionOk="0">
                  <a:moveTo>
                    <a:pt x="10870" y="1"/>
                  </a:moveTo>
                  <a:lnTo>
                    <a:pt x="5913" y="5186"/>
                  </a:lnTo>
                  <a:cubicBezTo>
                    <a:pt x="4185" y="7050"/>
                    <a:pt x="2138" y="8142"/>
                    <a:pt x="1" y="8460"/>
                  </a:cubicBezTo>
                  <a:lnTo>
                    <a:pt x="41205" y="8460"/>
                  </a:lnTo>
                  <a:lnTo>
                    <a:pt x="4120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3" name="Google Shape;29603;p29"/>
            <p:cNvSpPr/>
            <p:nvPr/>
          </p:nvSpPr>
          <p:spPr>
            <a:xfrm>
              <a:off x="2275600" y="2350950"/>
              <a:ext cx="927825" cy="377500"/>
            </a:xfrm>
            <a:custGeom>
              <a:avLst/>
              <a:gdLst/>
              <a:ahLst/>
              <a:cxnLst/>
              <a:rect l="l" t="t" r="r" b="b"/>
              <a:pathLst>
                <a:path w="37113" h="15100" extrusionOk="0">
                  <a:moveTo>
                    <a:pt x="1" y="0"/>
                  </a:moveTo>
                  <a:lnTo>
                    <a:pt x="1" y="15054"/>
                  </a:lnTo>
                  <a:cubicBezTo>
                    <a:pt x="319" y="15100"/>
                    <a:pt x="683" y="15100"/>
                    <a:pt x="1001" y="15100"/>
                  </a:cubicBezTo>
                  <a:lnTo>
                    <a:pt x="37112" y="15100"/>
                  </a:lnTo>
                  <a:lnTo>
                    <a:pt x="3711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4" name="Google Shape;29604;p29"/>
            <p:cNvSpPr/>
            <p:nvPr/>
          </p:nvSpPr>
          <p:spPr>
            <a:xfrm>
              <a:off x="1565000" y="2613600"/>
              <a:ext cx="1638425" cy="329750"/>
            </a:xfrm>
            <a:custGeom>
              <a:avLst/>
              <a:gdLst/>
              <a:ahLst/>
              <a:cxnLst/>
              <a:rect l="l" t="t" r="r" b="b"/>
              <a:pathLst>
                <a:path w="65537" h="13190" extrusionOk="0">
                  <a:moveTo>
                    <a:pt x="15099" y="0"/>
                  </a:moveTo>
                  <a:lnTo>
                    <a:pt x="9141" y="5412"/>
                  </a:lnTo>
                  <a:cubicBezTo>
                    <a:pt x="6640" y="7686"/>
                    <a:pt x="3366" y="8960"/>
                    <a:pt x="0" y="8960"/>
                  </a:cubicBezTo>
                  <a:lnTo>
                    <a:pt x="227" y="9232"/>
                  </a:lnTo>
                  <a:cubicBezTo>
                    <a:pt x="2774" y="11779"/>
                    <a:pt x="6231" y="13189"/>
                    <a:pt x="9869" y="13189"/>
                  </a:cubicBezTo>
                  <a:lnTo>
                    <a:pt x="65536" y="13189"/>
                  </a:lnTo>
                  <a:lnTo>
                    <a:pt x="65536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5" name="Google Shape;29605;p29"/>
            <p:cNvSpPr/>
            <p:nvPr/>
          </p:nvSpPr>
          <p:spPr>
            <a:xfrm>
              <a:off x="2258550" y="2613600"/>
              <a:ext cx="944875" cy="329750"/>
            </a:xfrm>
            <a:custGeom>
              <a:avLst/>
              <a:gdLst/>
              <a:ahLst/>
              <a:cxnLst/>
              <a:rect l="l" t="t" r="r" b="b"/>
              <a:pathLst>
                <a:path w="37795" h="13190" extrusionOk="0">
                  <a:moveTo>
                    <a:pt x="11780" y="0"/>
                  </a:moveTo>
                  <a:lnTo>
                    <a:pt x="6004" y="8277"/>
                  </a:lnTo>
                  <a:cubicBezTo>
                    <a:pt x="4276" y="10733"/>
                    <a:pt x="2229" y="12416"/>
                    <a:pt x="1" y="13189"/>
                  </a:cubicBezTo>
                  <a:lnTo>
                    <a:pt x="37794" y="13189"/>
                  </a:lnTo>
                  <a:lnTo>
                    <a:pt x="37794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6" name="Google Shape;29606;p29"/>
            <p:cNvSpPr/>
            <p:nvPr/>
          </p:nvSpPr>
          <p:spPr>
            <a:xfrm>
              <a:off x="1658225" y="2817100"/>
              <a:ext cx="1545200" cy="76225"/>
            </a:xfrm>
            <a:custGeom>
              <a:avLst/>
              <a:gdLst/>
              <a:ahLst/>
              <a:cxnLst/>
              <a:rect l="l" t="t" r="r" b="b"/>
              <a:pathLst>
                <a:path w="61808" h="3049" extrusionOk="0">
                  <a:moveTo>
                    <a:pt x="864" y="1"/>
                  </a:moveTo>
                  <a:cubicBezTo>
                    <a:pt x="592" y="137"/>
                    <a:pt x="273" y="228"/>
                    <a:pt x="0" y="319"/>
                  </a:cubicBezTo>
                  <a:cubicBezTo>
                    <a:pt x="2274" y="2093"/>
                    <a:pt x="4958" y="3048"/>
                    <a:pt x="7732" y="3048"/>
                  </a:cubicBezTo>
                  <a:lnTo>
                    <a:pt x="61807" y="3048"/>
                  </a:lnTo>
                  <a:lnTo>
                    <a:pt x="61807" y="2320"/>
                  </a:lnTo>
                  <a:lnTo>
                    <a:pt x="7732" y="2320"/>
                  </a:lnTo>
                  <a:cubicBezTo>
                    <a:pt x="5276" y="2320"/>
                    <a:pt x="2911" y="1502"/>
                    <a:pt x="864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7" name="Google Shape;29607;p29"/>
            <p:cNvSpPr/>
            <p:nvPr/>
          </p:nvSpPr>
          <p:spPr>
            <a:xfrm>
              <a:off x="1871975" y="3315125"/>
              <a:ext cx="1331450" cy="278575"/>
            </a:xfrm>
            <a:custGeom>
              <a:avLst/>
              <a:gdLst/>
              <a:ahLst/>
              <a:cxnLst/>
              <a:rect l="l" t="t" r="r" b="b"/>
              <a:pathLst>
                <a:path w="53258" h="11143" extrusionOk="0">
                  <a:moveTo>
                    <a:pt x="1" y="0"/>
                  </a:moveTo>
                  <a:lnTo>
                    <a:pt x="1" y="11143"/>
                  </a:lnTo>
                  <a:lnTo>
                    <a:pt x="53257" y="11143"/>
                  </a:lnTo>
                  <a:lnTo>
                    <a:pt x="53257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8" name="Google Shape;29608;p29"/>
            <p:cNvSpPr/>
            <p:nvPr/>
          </p:nvSpPr>
          <p:spPr>
            <a:xfrm>
              <a:off x="2017500" y="4145125"/>
              <a:ext cx="301350" cy="289950"/>
            </a:xfrm>
            <a:custGeom>
              <a:avLst/>
              <a:gdLst/>
              <a:ahLst/>
              <a:cxnLst/>
              <a:rect l="l" t="t" r="r" b="b"/>
              <a:pathLst>
                <a:path w="12054" h="11598" extrusionOk="0">
                  <a:moveTo>
                    <a:pt x="7778" y="0"/>
                  </a:moveTo>
                  <a:lnTo>
                    <a:pt x="7505" y="273"/>
                  </a:lnTo>
                  <a:lnTo>
                    <a:pt x="7460" y="228"/>
                  </a:lnTo>
                  <a:lnTo>
                    <a:pt x="1775" y="5504"/>
                  </a:lnTo>
                  <a:lnTo>
                    <a:pt x="1" y="7186"/>
                  </a:lnTo>
                  <a:lnTo>
                    <a:pt x="6368" y="11598"/>
                  </a:lnTo>
                  <a:lnTo>
                    <a:pt x="11917" y="10688"/>
                  </a:lnTo>
                  <a:lnTo>
                    <a:pt x="12008" y="5822"/>
                  </a:lnTo>
                  <a:lnTo>
                    <a:pt x="12053" y="5185"/>
                  </a:lnTo>
                  <a:lnTo>
                    <a:pt x="7778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9" name="Google Shape;29609;p29"/>
            <p:cNvSpPr/>
            <p:nvPr/>
          </p:nvSpPr>
          <p:spPr>
            <a:xfrm>
              <a:off x="2140300" y="3613000"/>
              <a:ext cx="209250" cy="234250"/>
            </a:xfrm>
            <a:custGeom>
              <a:avLst/>
              <a:gdLst/>
              <a:ahLst/>
              <a:cxnLst/>
              <a:rect l="l" t="t" r="r" b="b"/>
              <a:pathLst>
                <a:path w="8370" h="9370" extrusionOk="0">
                  <a:moveTo>
                    <a:pt x="5231" y="1"/>
                  </a:moveTo>
                  <a:lnTo>
                    <a:pt x="2457" y="2366"/>
                  </a:lnTo>
                  <a:lnTo>
                    <a:pt x="1" y="4458"/>
                  </a:lnTo>
                  <a:lnTo>
                    <a:pt x="819" y="5322"/>
                  </a:lnTo>
                  <a:lnTo>
                    <a:pt x="4503" y="9370"/>
                  </a:lnTo>
                  <a:lnTo>
                    <a:pt x="7505" y="9097"/>
                  </a:lnTo>
                  <a:lnTo>
                    <a:pt x="8369" y="9006"/>
                  </a:lnTo>
                  <a:lnTo>
                    <a:pt x="8369" y="3048"/>
                  </a:lnTo>
                  <a:lnTo>
                    <a:pt x="5231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0" name="Google Shape;29610;p29"/>
            <p:cNvSpPr/>
            <p:nvPr/>
          </p:nvSpPr>
          <p:spPr>
            <a:xfrm>
              <a:off x="2231275" y="3999600"/>
              <a:ext cx="118275" cy="239925"/>
            </a:xfrm>
            <a:custGeom>
              <a:avLst/>
              <a:gdLst/>
              <a:ahLst/>
              <a:cxnLst/>
              <a:rect l="l" t="t" r="r" b="b"/>
              <a:pathLst>
                <a:path w="4731" h="9597" extrusionOk="0">
                  <a:moveTo>
                    <a:pt x="4730" y="0"/>
                  </a:moveTo>
                  <a:lnTo>
                    <a:pt x="0" y="5003"/>
                  </a:lnTo>
                  <a:lnTo>
                    <a:pt x="3821" y="9596"/>
                  </a:lnTo>
                  <a:lnTo>
                    <a:pt x="4730" y="6185"/>
                  </a:lnTo>
                  <a:lnTo>
                    <a:pt x="4730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1" name="Google Shape;29611;p29"/>
            <p:cNvSpPr/>
            <p:nvPr/>
          </p:nvSpPr>
          <p:spPr>
            <a:xfrm>
              <a:off x="2040250" y="3607325"/>
              <a:ext cx="193325" cy="95525"/>
            </a:xfrm>
            <a:custGeom>
              <a:avLst/>
              <a:gdLst/>
              <a:ahLst/>
              <a:cxnLst/>
              <a:rect l="l" t="t" r="r" b="b"/>
              <a:pathLst>
                <a:path w="7733" h="3821" extrusionOk="0">
                  <a:moveTo>
                    <a:pt x="1" y="0"/>
                  </a:moveTo>
                  <a:lnTo>
                    <a:pt x="1774" y="2047"/>
                  </a:lnTo>
                  <a:lnTo>
                    <a:pt x="3275" y="3821"/>
                  </a:lnTo>
                  <a:lnTo>
                    <a:pt x="5413" y="2002"/>
                  </a:lnTo>
                  <a:lnTo>
                    <a:pt x="773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2" name="Google Shape;29612;p29"/>
            <p:cNvSpPr/>
            <p:nvPr/>
          </p:nvSpPr>
          <p:spPr>
            <a:xfrm>
              <a:off x="1902675" y="3945000"/>
              <a:ext cx="293375" cy="357050"/>
            </a:xfrm>
            <a:custGeom>
              <a:avLst/>
              <a:gdLst/>
              <a:ahLst/>
              <a:cxnLst/>
              <a:rect l="l" t="t" r="r" b="b"/>
              <a:pathLst>
                <a:path w="11735" h="14282" extrusionOk="0">
                  <a:moveTo>
                    <a:pt x="3957" y="1"/>
                  </a:moveTo>
                  <a:lnTo>
                    <a:pt x="1" y="6095"/>
                  </a:lnTo>
                  <a:lnTo>
                    <a:pt x="3866" y="14282"/>
                  </a:lnTo>
                  <a:lnTo>
                    <a:pt x="5367" y="12917"/>
                  </a:lnTo>
                  <a:lnTo>
                    <a:pt x="11734" y="6959"/>
                  </a:lnTo>
                  <a:lnTo>
                    <a:pt x="10552" y="1957"/>
                  </a:lnTo>
                  <a:lnTo>
                    <a:pt x="10370" y="1274"/>
                  </a:lnTo>
                  <a:lnTo>
                    <a:pt x="7050" y="592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3" name="Google Shape;29613;p29"/>
            <p:cNvSpPr/>
            <p:nvPr/>
          </p:nvSpPr>
          <p:spPr>
            <a:xfrm>
              <a:off x="2343825" y="4170125"/>
              <a:ext cx="277450" cy="235400"/>
            </a:xfrm>
            <a:custGeom>
              <a:avLst/>
              <a:gdLst/>
              <a:ahLst/>
              <a:cxnLst/>
              <a:rect l="l" t="t" r="r" b="b"/>
              <a:pathLst>
                <a:path w="11098" h="9416" extrusionOk="0">
                  <a:moveTo>
                    <a:pt x="1229" y="1"/>
                  </a:moveTo>
                  <a:lnTo>
                    <a:pt x="137" y="4049"/>
                  </a:lnTo>
                  <a:lnTo>
                    <a:pt x="1" y="9415"/>
                  </a:lnTo>
                  <a:lnTo>
                    <a:pt x="1183" y="9097"/>
                  </a:lnTo>
                  <a:lnTo>
                    <a:pt x="9733" y="6641"/>
                  </a:lnTo>
                  <a:lnTo>
                    <a:pt x="11098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4" name="Google Shape;29614;p29"/>
            <p:cNvSpPr/>
            <p:nvPr/>
          </p:nvSpPr>
          <p:spPr>
            <a:xfrm>
              <a:off x="2188050" y="3866550"/>
              <a:ext cx="161500" cy="228575"/>
            </a:xfrm>
            <a:custGeom>
              <a:avLst/>
              <a:gdLst/>
              <a:ahLst/>
              <a:cxnLst/>
              <a:rect l="l" t="t" r="r" b="b"/>
              <a:pathLst>
                <a:path w="6460" h="9143" extrusionOk="0">
                  <a:moveTo>
                    <a:pt x="6459" y="1"/>
                  </a:moveTo>
                  <a:lnTo>
                    <a:pt x="2684" y="365"/>
                  </a:lnTo>
                  <a:lnTo>
                    <a:pt x="2548" y="547"/>
                  </a:lnTo>
                  <a:lnTo>
                    <a:pt x="1" y="4049"/>
                  </a:lnTo>
                  <a:lnTo>
                    <a:pt x="228" y="4822"/>
                  </a:lnTo>
                  <a:lnTo>
                    <a:pt x="1274" y="9142"/>
                  </a:lnTo>
                  <a:lnTo>
                    <a:pt x="6459" y="3685"/>
                  </a:lnTo>
                  <a:lnTo>
                    <a:pt x="6459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5" name="Google Shape;29615;p29"/>
            <p:cNvSpPr/>
            <p:nvPr/>
          </p:nvSpPr>
          <p:spPr>
            <a:xfrm>
              <a:off x="1978850" y="3741500"/>
              <a:ext cx="250175" cy="206950"/>
            </a:xfrm>
            <a:custGeom>
              <a:avLst/>
              <a:gdLst/>
              <a:ahLst/>
              <a:cxnLst/>
              <a:rect l="l" t="t" r="r" b="b"/>
              <a:pathLst>
                <a:path w="10007" h="8278" extrusionOk="0">
                  <a:moveTo>
                    <a:pt x="5504" y="0"/>
                  </a:moveTo>
                  <a:lnTo>
                    <a:pt x="4276" y="637"/>
                  </a:lnTo>
                  <a:lnTo>
                    <a:pt x="1" y="2956"/>
                  </a:lnTo>
                  <a:lnTo>
                    <a:pt x="455" y="4685"/>
                  </a:lnTo>
                  <a:lnTo>
                    <a:pt x="1092" y="7004"/>
                  </a:lnTo>
                  <a:lnTo>
                    <a:pt x="4185" y="7641"/>
                  </a:lnTo>
                  <a:lnTo>
                    <a:pt x="7550" y="8277"/>
                  </a:lnTo>
                  <a:lnTo>
                    <a:pt x="10006" y="4866"/>
                  </a:lnTo>
                  <a:lnTo>
                    <a:pt x="6004" y="500"/>
                  </a:lnTo>
                  <a:lnTo>
                    <a:pt x="5595" y="46"/>
                  </a:lnTo>
                  <a:lnTo>
                    <a:pt x="5595" y="91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6" name="Google Shape;29616;p29"/>
            <p:cNvSpPr/>
            <p:nvPr/>
          </p:nvSpPr>
          <p:spPr>
            <a:xfrm>
              <a:off x="2148275" y="4440750"/>
              <a:ext cx="326325" cy="199000"/>
            </a:xfrm>
            <a:custGeom>
              <a:avLst/>
              <a:gdLst/>
              <a:ahLst/>
              <a:cxnLst/>
              <a:rect l="l" t="t" r="r" b="b"/>
              <a:pathLst>
                <a:path w="13053" h="7960" extrusionOk="0">
                  <a:moveTo>
                    <a:pt x="7004" y="0"/>
                  </a:moveTo>
                  <a:lnTo>
                    <a:pt x="6640" y="137"/>
                  </a:lnTo>
                  <a:lnTo>
                    <a:pt x="6640" y="46"/>
                  </a:lnTo>
                  <a:lnTo>
                    <a:pt x="1456" y="864"/>
                  </a:lnTo>
                  <a:lnTo>
                    <a:pt x="0" y="7959"/>
                  </a:lnTo>
                  <a:lnTo>
                    <a:pt x="13053" y="7959"/>
                  </a:lnTo>
                  <a:lnTo>
                    <a:pt x="7322" y="410"/>
                  </a:lnTo>
                  <a:lnTo>
                    <a:pt x="7004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7" name="Google Shape;29617;p29"/>
            <p:cNvSpPr/>
            <p:nvPr/>
          </p:nvSpPr>
          <p:spPr>
            <a:xfrm>
              <a:off x="2553050" y="4449850"/>
              <a:ext cx="312675" cy="194450"/>
            </a:xfrm>
            <a:custGeom>
              <a:avLst/>
              <a:gdLst/>
              <a:ahLst/>
              <a:cxnLst/>
              <a:rect l="l" t="t" r="r" b="b"/>
              <a:pathLst>
                <a:path w="12507" h="7778" extrusionOk="0">
                  <a:moveTo>
                    <a:pt x="12507" y="0"/>
                  </a:moveTo>
                  <a:lnTo>
                    <a:pt x="0" y="7641"/>
                  </a:lnTo>
                  <a:lnTo>
                    <a:pt x="12507" y="7777"/>
                  </a:lnTo>
                  <a:lnTo>
                    <a:pt x="12507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8" name="Google Shape;29618;p29"/>
            <p:cNvSpPr/>
            <p:nvPr/>
          </p:nvSpPr>
          <p:spPr>
            <a:xfrm>
              <a:off x="1853775" y="3607325"/>
              <a:ext cx="244500" cy="185350"/>
            </a:xfrm>
            <a:custGeom>
              <a:avLst/>
              <a:gdLst/>
              <a:ahLst/>
              <a:cxnLst/>
              <a:rect l="l" t="t" r="r" b="b"/>
              <a:pathLst>
                <a:path w="9780" h="7414" extrusionOk="0">
                  <a:moveTo>
                    <a:pt x="1183" y="0"/>
                  </a:moveTo>
                  <a:lnTo>
                    <a:pt x="1" y="5776"/>
                  </a:lnTo>
                  <a:lnTo>
                    <a:pt x="1274" y="6277"/>
                  </a:lnTo>
                  <a:lnTo>
                    <a:pt x="4321" y="7414"/>
                  </a:lnTo>
                  <a:lnTo>
                    <a:pt x="8779" y="5003"/>
                  </a:lnTo>
                  <a:lnTo>
                    <a:pt x="9779" y="4457"/>
                  </a:lnTo>
                  <a:lnTo>
                    <a:pt x="8005" y="2411"/>
                  </a:lnTo>
                  <a:lnTo>
                    <a:pt x="6004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9" name="Google Shape;29619;p29"/>
            <p:cNvSpPr/>
            <p:nvPr/>
          </p:nvSpPr>
          <p:spPr>
            <a:xfrm>
              <a:off x="2352925" y="4363425"/>
              <a:ext cx="384325" cy="271775"/>
            </a:xfrm>
            <a:custGeom>
              <a:avLst/>
              <a:gdLst/>
              <a:ahLst/>
              <a:cxnLst/>
              <a:rect l="l" t="t" r="r" b="b"/>
              <a:pathLst>
                <a:path w="15373" h="10871" extrusionOk="0">
                  <a:moveTo>
                    <a:pt x="9688" y="1"/>
                  </a:moveTo>
                  <a:lnTo>
                    <a:pt x="273" y="2684"/>
                  </a:lnTo>
                  <a:lnTo>
                    <a:pt x="1" y="2775"/>
                  </a:lnTo>
                  <a:lnTo>
                    <a:pt x="6140" y="10870"/>
                  </a:lnTo>
                  <a:lnTo>
                    <a:pt x="6504" y="10643"/>
                  </a:lnTo>
                  <a:lnTo>
                    <a:pt x="15373" y="5231"/>
                  </a:lnTo>
                  <a:lnTo>
                    <a:pt x="10870" y="1092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0" name="Google Shape;29620;p29"/>
            <p:cNvSpPr/>
            <p:nvPr/>
          </p:nvSpPr>
          <p:spPr>
            <a:xfrm>
              <a:off x="2614425" y="4170125"/>
              <a:ext cx="251300" cy="308175"/>
            </a:xfrm>
            <a:custGeom>
              <a:avLst/>
              <a:gdLst/>
              <a:ahLst/>
              <a:cxnLst/>
              <a:rect l="l" t="t" r="r" b="b"/>
              <a:pathLst>
                <a:path w="10052" h="12327" extrusionOk="0">
                  <a:moveTo>
                    <a:pt x="1456" y="1"/>
                  </a:moveTo>
                  <a:lnTo>
                    <a:pt x="1" y="6914"/>
                  </a:lnTo>
                  <a:lnTo>
                    <a:pt x="1229" y="8005"/>
                  </a:lnTo>
                  <a:lnTo>
                    <a:pt x="5913" y="12326"/>
                  </a:lnTo>
                  <a:lnTo>
                    <a:pt x="7551" y="11371"/>
                  </a:lnTo>
                  <a:lnTo>
                    <a:pt x="10052" y="9870"/>
                  </a:lnTo>
                  <a:lnTo>
                    <a:pt x="10052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1" name="Google Shape;29621;p29"/>
            <p:cNvSpPr/>
            <p:nvPr/>
          </p:nvSpPr>
          <p:spPr>
            <a:xfrm>
              <a:off x="1827625" y="4344100"/>
              <a:ext cx="329775" cy="295650"/>
            </a:xfrm>
            <a:custGeom>
              <a:avLst/>
              <a:gdLst/>
              <a:ahLst/>
              <a:cxnLst/>
              <a:rect l="l" t="t" r="r" b="b"/>
              <a:pathLst>
                <a:path w="13191" h="11826" extrusionOk="0">
                  <a:moveTo>
                    <a:pt x="6732" y="0"/>
                  </a:moveTo>
                  <a:lnTo>
                    <a:pt x="6504" y="228"/>
                  </a:lnTo>
                  <a:lnTo>
                    <a:pt x="6414" y="91"/>
                  </a:lnTo>
                  <a:lnTo>
                    <a:pt x="3184" y="2002"/>
                  </a:lnTo>
                  <a:lnTo>
                    <a:pt x="1" y="3912"/>
                  </a:lnTo>
                  <a:lnTo>
                    <a:pt x="865" y="5413"/>
                  </a:lnTo>
                  <a:lnTo>
                    <a:pt x="4503" y="11825"/>
                  </a:lnTo>
                  <a:lnTo>
                    <a:pt x="11644" y="11825"/>
                  </a:lnTo>
                  <a:lnTo>
                    <a:pt x="13190" y="4503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2" name="Google Shape;29622;p29"/>
            <p:cNvSpPr/>
            <p:nvPr/>
          </p:nvSpPr>
          <p:spPr>
            <a:xfrm>
              <a:off x="1786700" y="3780150"/>
              <a:ext cx="192175" cy="300200"/>
            </a:xfrm>
            <a:custGeom>
              <a:avLst/>
              <a:gdLst/>
              <a:ahLst/>
              <a:cxnLst/>
              <a:rect l="l" t="t" r="r" b="b"/>
              <a:pathLst>
                <a:path w="7687" h="12008" extrusionOk="0">
                  <a:moveTo>
                    <a:pt x="2456" y="0"/>
                  </a:moveTo>
                  <a:lnTo>
                    <a:pt x="1" y="11598"/>
                  </a:lnTo>
                  <a:lnTo>
                    <a:pt x="3684" y="12007"/>
                  </a:lnTo>
                  <a:lnTo>
                    <a:pt x="7687" y="5867"/>
                  </a:lnTo>
                  <a:lnTo>
                    <a:pt x="7141" y="3684"/>
                  </a:lnTo>
                  <a:lnTo>
                    <a:pt x="6550" y="1547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3" name="Google Shape;29623;p29"/>
            <p:cNvSpPr/>
            <p:nvPr/>
          </p:nvSpPr>
          <p:spPr>
            <a:xfrm>
              <a:off x="1667325" y="4440750"/>
              <a:ext cx="239925" cy="199000"/>
            </a:xfrm>
            <a:custGeom>
              <a:avLst/>
              <a:gdLst/>
              <a:ahLst/>
              <a:cxnLst/>
              <a:rect l="l" t="t" r="r" b="b"/>
              <a:pathLst>
                <a:path w="9597" h="7960" extrusionOk="0">
                  <a:moveTo>
                    <a:pt x="1683" y="0"/>
                  </a:moveTo>
                  <a:lnTo>
                    <a:pt x="0" y="7959"/>
                  </a:lnTo>
                  <a:lnTo>
                    <a:pt x="9596" y="7959"/>
                  </a:lnTo>
                  <a:lnTo>
                    <a:pt x="6049" y="1728"/>
                  </a:lnTo>
                  <a:lnTo>
                    <a:pt x="5276" y="364"/>
                  </a:lnTo>
                  <a:lnTo>
                    <a:pt x="3047" y="137"/>
                  </a:lnTo>
                  <a:lnTo>
                    <a:pt x="1683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4" name="Google Shape;29624;p29"/>
            <p:cNvSpPr/>
            <p:nvPr/>
          </p:nvSpPr>
          <p:spPr>
            <a:xfrm>
              <a:off x="1715075" y="4098500"/>
              <a:ext cx="261525" cy="322950"/>
            </a:xfrm>
            <a:custGeom>
              <a:avLst/>
              <a:gdLst/>
              <a:ahLst/>
              <a:cxnLst/>
              <a:rect l="l" t="t" r="r" b="b"/>
              <a:pathLst>
                <a:path w="10461" h="12918" extrusionOk="0">
                  <a:moveTo>
                    <a:pt x="2638" y="1"/>
                  </a:moveTo>
                  <a:lnTo>
                    <a:pt x="0" y="12553"/>
                  </a:lnTo>
                  <a:lnTo>
                    <a:pt x="1547" y="12690"/>
                  </a:lnTo>
                  <a:lnTo>
                    <a:pt x="3593" y="12917"/>
                  </a:lnTo>
                  <a:lnTo>
                    <a:pt x="7050" y="10870"/>
                  </a:lnTo>
                  <a:lnTo>
                    <a:pt x="10461" y="8869"/>
                  </a:lnTo>
                  <a:lnTo>
                    <a:pt x="6458" y="410"/>
                  </a:lnTo>
                  <a:lnTo>
                    <a:pt x="2820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5" name="Google Shape;29625;p29"/>
            <p:cNvSpPr/>
            <p:nvPr/>
          </p:nvSpPr>
          <p:spPr>
            <a:xfrm>
              <a:off x="2612150" y="2555600"/>
              <a:ext cx="122825" cy="122825"/>
            </a:xfrm>
            <a:custGeom>
              <a:avLst/>
              <a:gdLst/>
              <a:ahLst/>
              <a:cxnLst/>
              <a:rect l="l" t="t" r="r" b="b"/>
              <a:pathLst>
                <a:path w="4913" h="4913" extrusionOk="0">
                  <a:moveTo>
                    <a:pt x="4185" y="728"/>
                  </a:moveTo>
                  <a:lnTo>
                    <a:pt x="4185" y="4139"/>
                  </a:lnTo>
                  <a:lnTo>
                    <a:pt x="774" y="4139"/>
                  </a:lnTo>
                  <a:lnTo>
                    <a:pt x="774" y="728"/>
                  </a:lnTo>
                  <a:close/>
                  <a:moveTo>
                    <a:pt x="1" y="1"/>
                  </a:moveTo>
                  <a:lnTo>
                    <a:pt x="1" y="4912"/>
                  </a:lnTo>
                  <a:lnTo>
                    <a:pt x="4913" y="4912"/>
                  </a:lnTo>
                  <a:lnTo>
                    <a:pt x="49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6" name="Google Shape;29626;p29"/>
            <p:cNvSpPr/>
            <p:nvPr/>
          </p:nvSpPr>
          <p:spPr>
            <a:xfrm>
              <a:off x="2500725" y="1756300"/>
              <a:ext cx="702700" cy="262675"/>
            </a:xfrm>
            <a:custGeom>
              <a:avLst/>
              <a:gdLst/>
              <a:ahLst/>
              <a:cxnLst/>
              <a:rect l="l" t="t" r="r" b="b"/>
              <a:pathLst>
                <a:path w="28108" h="10507" extrusionOk="0">
                  <a:moveTo>
                    <a:pt x="1" y="0"/>
                  </a:moveTo>
                  <a:lnTo>
                    <a:pt x="1" y="10506"/>
                  </a:lnTo>
                  <a:lnTo>
                    <a:pt x="28107" y="10506"/>
                  </a:lnTo>
                  <a:lnTo>
                    <a:pt x="28107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7" name="Google Shape;29627;p29"/>
            <p:cNvSpPr/>
            <p:nvPr/>
          </p:nvSpPr>
          <p:spPr>
            <a:xfrm>
              <a:off x="2500725" y="1756300"/>
              <a:ext cx="702700" cy="36400"/>
            </a:xfrm>
            <a:custGeom>
              <a:avLst/>
              <a:gdLst/>
              <a:ahLst/>
              <a:cxnLst/>
              <a:rect l="l" t="t" r="r" b="b"/>
              <a:pathLst>
                <a:path w="28108" h="1456" extrusionOk="0">
                  <a:moveTo>
                    <a:pt x="1" y="0"/>
                  </a:moveTo>
                  <a:lnTo>
                    <a:pt x="1" y="1456"/>
                  </a:lnTo>
                  <a:lnTo>
                    <a:pt x="28107" y="1456"/>
                  </a:lnTo>
                  <a:lnTo>
                    <a:pt x="28107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8" name="Google Shape;29628;p29"/>
            <p:cNvSpPr/>
            <p:nvPr/>
          </p:nvSpPr>
          <p:spPr>
            <a:xfrm>
              <a:off x="2517800" y="1241525"/>
              <a:ext cx="685625" cy="183925"/>
            </a:xfrm>
            <a:custGeom>
              <a:avLst/>
              <a:gdLst/>
              <a:ahLst/>
              <a:cxnLst/>
              <a:rect l="l" t="t" r="r" b="b"/>
              <a:pathLst>
                <a:path w="27425" h="7357" extrusionOk="0">
                  <a:moveTo>
                    <a:pt x="3434" y="0"/>
                  </a:moveTo>
                  <a:cubicBezTo>
                    <a:pt x="2683" y="0"/>
                    <a:pt x="1933" y="285"/>
                    <a:pt x="1365" y="853"/>
                  </a:cubicBezTo>
                  <a:lnTo>
                    <a:pt x="1228" y="989"/>
                  </a:lnTo>
                  <a:cubicBezTo>
                    <a:pt x="0" y="2217"/>
                    <a:pt x="0" y="4173"/>
                    <a:pt x="1228" y="5401"/>
                  </a:cubicBezTo>
                  <a:lnTo>
                    <a:pt x="2502" y="6674"/>
                  </a:lnTo>
                  <a:cubicBezTo>
                    <a:pt x="2911" y="7084"/>
                    <a:pt x="3502" y="7357"/>
                    <a:pt x="4093" y="7357"/>
                  </a:cubicBezTo>
                  <a:lnTo>
                    <a:pt x="27424" y="7357"/>
                  </a:lnTo>
                  <a:lnTo>
                    <a:pt x="27424" y="5446"/>
                  </a:lnTo>
                  <a:lnTo>
                    <a:pt x="6003" y="5446"/>
                  </a:lnTo>
                  <a:cubicBezTo>
                    <a:pt x="6003" y="4628"/>
                    <a:pt x="5276" y="3900"/>
                    <a:pt x="4457" y="3900"/>
                  </a:cubicBezTo>
                  <a:lnTo>
                    <a:pt x="3775" y="3900"/>
                  </a:lnTo>
                  <a:lnTo>
                    <a:pt x="3775" y="2263"/>
                  </a:lnTo>
                  <a:lnTo>
                    <a:pt x="3957" y="2399"/>
                  </a:lnTo>
                  <a:cubicBezTo>
                    <a:pt x="4162" y="2627"/>
                    <a:pt x="4434" y="2740"/>
                    <a:pt x="4713" y="2740"/>
                  </a:cubicBezTo>
                  <a:cubicBezTo>
                    <a:pt x="4992" y="2740"/>
                    <a:pt x="5276" y="2627"/>
                    <a:pt x="5503" y="2399"/>
                  </a:cubicBezTo>
                  <a:cubicBezTo>
                    <a:pt x="5913" y="1990"/>
                    <a:pt x="5913" y="1262"/>
                    <a:pt x="5503" y="853"/>
                  </a:cubicBezTo>
                  <a:cubicBezTo>
                    <a:pt x="4935" y="285"/>
                    <a:pt x="4184" y="0"/>
                    <a:pt x="3434" y="0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9" name="Google Shape;29629;p29"/>
            <p:cNvSpPr/>
            <p:nvPr/>
          </p:nvSpPr>
          <p:spPr>
            <a:xfrm>
              <a:off x="2381350" y="1425425"/>
              <a:ext cx="822075" cy="330900"/>
            </a:xfrm>
            <a:custGeom>
              <a:avLst/>
              <a:gdLst/>
              <a:ahLst/>
              <a:cxnLst/>
              <a:rect l="l" t="t" r="r" b="b"/>
              <a:pathLst>
                <a:path w="32883" h="13236" extrusionOk="0">
                  <a:moveTo>
                    <a:pt x="9915" y="1"/>
                  </a:moveTo>
                  <a:lnTo>
                    <a:pt x="7232" y="4685"/>
                  </a:lnTo>
                  <a:cubicBezTo>
                    <a:pt x="5640" y="7459"/>
                    <a:pt x="3048" y="9460"/>
                    <a:pt x="1" y="10325"/>
                  </a:cubicBezTo>
                  <a:lnTo>
                    <a:pt x="637" y="11189"/>
                  </a:lnTo>
                  <a:cubicBezTo>
                    <a:pt x="1592" y="12462"/>
                    <a:pt x="4776" y="13235"/>
                    <a:pt x="4776" y="13235"/>
                  </a:cubicBezTo>
                  <a:lnTo>
                    <a:pt x="32882" y="13235"/>
                  </a:lnTo>
                  <a:lnTo>
                    <a:pt x="32882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0" name="Google Shape;29630;p29"/>
            <p:cNvSpPr/>
            <p:nvPr/>
          </p:nvSpPr>
          <p:spPr>
            <a:xfrm>
              <a:off x="2694025" y="1424300"/>
              <a:ext cx="509400" cy="332025"/>
            </a:xfrm>
            <a:custGeom>
              <a:avLst/>
              <a:gdLst/>
              <a:ahLst/>
              <a:cxnLst/>
              <a:rect l="l" t="t" r="r" b="b"/>
              <a:pathLst>
                <a:path w="20376" h="13281" extrusionOk="0">
                  <a:moveTo>
                    <a:pt x="8960" y="0"/>
                  </a:moveTo>
                  <a:lnTo>
                    <a:pt x="5822" y="6595"/>
                  </a:lnTo>
                  <a:cubicBezTo>
                    <a:pt x="4458" y="9505"/>
                    <a:pt x="2411" y="11779"/>
                    <a:pt x="1" y="13280"/>
                  </a:cubicBezTo>
                  <a:lnTo>
                    <a:pt x="20375" y="13280"/>
                  </a:lnTo>
                  <a:lnTo>
                    <a:pt x="2037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1" name="Google Shape;29631;p29"/>
            <p:cNvSpPr/>
            <p:nvPr/>
          </p:nvSpPr>
          <p:spPr>
            <a:xfrm>
              <a:off x="2275600" y="2350950"/>
              <a:ext cx="927825" cy="36400"/>
            </a:xfrm>
            <a:custGeom>
              <a:avLst/>
              <a:gdLst/>
              <a:ahLst/>
              <a:cxnLst/>
              <a:rect l="l" t="t" r="r" b="b"/>
              <a:pathLst>
                <a:path w="37113" h="1456" extrusionOk="0">
                  <a:moveTo>
                    <a:pt x="1" y="0"/>
                  </a:moveTo>
                  <a:lnTo>
                    <a:pt x="1" y="1410"/>
                  </a:lnTo>
                  <a:cubicBezTo>
                    <a:pt x="319" y="1410"/>
                    <a:pt x="683" y="1456"/>
                    <a:pt x="1001" y="1456"/>
                  </a:cubicBezTo>
                  <a:lnTo>
                    <a:pt x="37112" y="1456"/>
                  </a:lnTo>
                  <a:lnTo>
                    <a:pt x="3711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2" name="Google Shape;29632;p29"/>
            <p:cNvSpPr/>
            <p:nvPr/>
          </p:nvSpPr>
          <p:spPr>
            <a:xfrm>
              <a:off x="2080050" y="2018950"/>
              <a:ext cx="1123375" cy="332025"/>
            </a:xfrm>
            <a:custGeom>
              <a:avLst/>
              <a:gdLst/>
              <a:ahLst/>
              <a:cxnLst/>
              <a:rect l="l" t="t" r="r" b="b"/>
              <a:pathLst>
                <a:path w="44935" h="13281" extrusionOk="0">
                  <a:moveTo>
                    <a:pt x="16828" y="0"/>
                  </a:moveTo>
                  <a:lnTo>
                    <a:pt x="10643" y="5139"/>
                  </a:lnTo>
                  <a:cubicBezTo>
                    <a:pt x="7596" y="7641"/>
                    <a:pt x="3912" y="9142"/>
                    <a:pt x="0" y="9460"/>
                  </a:cubicBezTo>
                  <a:cubicBezTo>
                    <a:pt x="2274" y="11870"/>
                    <a:pt x="5458" y="13280"/>
                    <a:pt x="8823" y="13280"/>
                  </a:cubicBezTo>
                  <a:lnTo>
                    <a:pt x="44934" y="13280"/>
                  </a:lnTo>
                  <a:lnTo>
                    <a:pt x="44934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3" name="Google Shape;29633;p29"/>
            <p:cNvSpPr/>
            <p:nvPr/>
          </p:nvSpPr>
          <p:spPr>
            <a:xfrm>
              <a:off x="2458675" y="2018950"/>
              <a:ext cx="744750" cy="332025"/>
            </a:xfrm>
            <a:custGeom>
              <a:avLst/>
              <a:gdLst/>
              <a:ahLst/>
              <a:cxnLst/>
              <a:rect l="l" t="t" r="r" b="b"/>
              <a:pathLst>
                <a:path w="29790" h="13281" extrusionOk="0">
                  <a:moveTo>
                    <a:pt x="9960" y="0"/>
                  </a:moveTo>
                  <a:lnTo>
                    <a:pt x="5594" y="7550"/>
                  </a:lnTo>
                  <a:cubicBezTo>
                    <a:pt x="4002" y="10370"/>
                    <a:pt x="2047" y="12325"/>
                    <a:pt x="0" y="13280"/>
                  </a:cubicBezTo>
                  <a:lnTo>
                    <a:pt x="29789" y="13280"/>
                  </a:lnTo>
                  <a:lnTo>
                    <a:pt x="29789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4" name="Google Shape;29634;p29"/>
            <p:cNvSpPr/>
            <p:nvPr/>
          </p:nvSpPr>
          <p:spPr>
            <a:xfrm>
              <a:off x="2425700" y="2504450"/>
              <a:ext cx="777725" cy="224000"/>
            </a:xfrm>
            <a:custGeom>
              <a:avLst/>
              <a:gdLst/>
              <a:ahLst/>
              <a:cxnLst/>
              <a:rect l="l" t="t" r="r" b="b"/>
              <a:pathLst>
                <a:path w="31109" h="8960" extrusionOk="0">
                  <a:moveTo>
                    <a:pt x="0" y="0"/>
                  </a:moveTo>
                  <a:lnTo>
                    <a:pt x="0" y="8960"/>
                  </a:lnTo>
                  <a:lnTo>
                    <a:pt x="31108" y="8960"/>
                  </a:lnTo>
                  <a:lnTo>
                    <a:pt x="31108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5" name="Google Shape;29635;p29"/>
            <p:cNvSpPr/>
            <p:nvPr/>
          </p:nvSpPr>
          <p:spPr>
            <a:xfrm>
              <a:off x="2318825" y="2018950"/>
              <a:ext cx="884600" cy="485525"/>
            </a:xfrm>
            <a:custGeom>
              <a:avLst/>
              <a:gdLst/>
              <a:ahLst/>
              <a:cxnLst/>
              <a:rect l="l" t="t" r="r" b="b"/>
              <a:pathLst>
                <a:path w="35384" h="19421" extrusionOk="0">
                  <a:moveTo>
                    <a:pt x="35383" y="0"/>
                  </a:moveTo>
                  <a:lnTo>
                    <a:pt x="8732" y="14599"/>
                  </a:lnTo>
                  <a:cubicBezTo>
                    <a:pt x="6004" y="16100"/>
                    <a:pt x="3047" y="17010"/>
                    <a:pt x="0" y="17373"/>
                  </a:cubicBezTo>
                  <a:lnTo>
                    <a:pt x="500" y="17874"/>
                  </a:lnTo>
                  <a:cubicBezTo>
                    <a:pt x="1501" y="18874"/>
                    <a:pt x="2865" y="19420"/>
                    <a:pt x="4275" y="19420"/>
                  </a:cubicBezTo>
                  <a:lnTo>
                    <a:pt x="35383" y="19420"/>
                  </a:lnTo>
                  <a:lnTo>
                    <a:pt x="35383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6" name="Google Shape;29636;p29"/>
            <p:cNvSpPr/>
            <p:nvPr/>
          </p:nvSpPr>
          <p:spPr>
            <a:xfrm>
              <a:off x="2425700" y="2504450"/>
              <a:ext cx="777725" cy="30700"/>
            </a:xfrm>
            <a:custGeom>
              <a:avLst/>
              <a:gdLst/>
              <a:ahLst/>
              <a:cxnLst/>
              <a:rect l="l" t="t" r="r" b="b"/>
              <a:pathLst>
                <a:path w="31109" h="1228" extrusionOk="0">
                  <a:moveTo>
                    <a:pt x="0" y="0"/>
                  </a:moveTo>
                  <a:lnTo>
                    <a:pt x="0" y="1228"/>
                  </a:lnTo>
                  <a:lnTo>
                    <a:pt x="31108" y="1228"/>
                  </a:lnTo>
                  <a:lnTo>
                    <a:pt x="31108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7" name="Google Shape;29637;p29"/>
            <p:cNvSpPr/>
            <p:nvPr/>
          </p:nvSpPr>
          <p:spPr>
            <a:xfrm>
              <a:off x="2823650" y="2145150"/>
              <a:ext cx="379775" cy="208100"/>
            </a:xfrm>
            <a:custGeom>
              <a:avLst/>
              <a:gdLst/>
              <a:ahLst/>
              <a:cxnLst/>
              <a:rect l="l" t="t" r="r" b="b"/>
              <a:pathLst>
                <a:path w="15191" h="8324" extrusionOk="0">
                  <a:moveTo>
                    <a:pt x="15190" y="0"/>
                  </a:moveTo>
                  <a:lnTo>
                    <a:pt x="0" y="8323"/>
                  </a:lnTo>
                  <a:lnTo>
                    <a:pt x="15190" y="8323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8" name="Google Shape;29638;p29"/>
            <p:cNvSpPr/>
            <p:nvPr/>
          </p:nvSpPr>
          <p:spPr>
            <a:xfrm>
              <a:off x="2080050" y="2018950"/>
              <a:ext cx="1123375" cy="332025"/>
            </a:xfrm>
            <a:custGeom>
              <a:avLst/>
              <a:gdLst/>
              <a:ahLst/>
              <a:cxnLst/>
              <a:rect l="l" t="t" r="r" b="b"/>
              <a:pathLst>
                <a:path w="44935" h="13281" extrusionOk="0">
                  <a:moveTo>
                    <a:pt x="16828" y="0"/>
                  </a:moveTo>
                  <a:lnTo>
                    <a:pt x="10643" y="5139"/>
                  </a:lnTo>
                  <a:cubicBezTo>
                    <a:pt x="7596" y="7641"/>
                    <a:pt x="3912" y="9142"/>
                    <a:pt x="0" y="9460"/>
                  </a:cubicBezTo>
                  <a:cubicBezTo>
                    <a:pt x="2274" y="11870"/>
                    <a:pt x="5458" y="13280"/>
                    <a:pt x="8823" y="13280"/>
                  </a:cubicBezTo>
                  <a:lnTo>
                    <a:pt x="44934" y="13280"/>
                  </a:lnTo>
                  <a:lnTo>
                    <a:pt x="44934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9" name="Google Shape;29639;p29"/>
            <p:cNvSpPr/>
            <p:nvPr/>
          </p:nvSpPr>
          <p:spPr>
            <a:xfrm>
              <a:off x="2458675" y="2018950"/>
              <a:ext cx="744750" cy="332025"/>
            </a:xfrm>
            <a:custGeom>
              <a:avLst/>
              <a:gdLst/>
              <a:ahLst/>
              <a:cxnLst/>
              <a:rect l="l" t="t" r="r" b="b"/>
              <a:pathLst>
                <a:path w="29790" h="13281" extrusionOk="0">
                  <a:moveTo>
                    <a:pt x="9960" y="0"/>
                  </a:moveTo>
                  <a:lnTo>
                    <a:pt x="5594" y="7550"/>
                  </a:lnTo>
                  <a:cubicBezTo>
                    <a:pt x="4002" y="10370"/>
                    <a:pt x="2047" y="12325"/>
                    <a:pt x="0" y="13280"/>
                  </a:cubicBezTo>
                  <a:lnTo>
                    <a:pt x="29789" y="13280"/>
                  </a:lnTo>
                  <a:lnTo>
                    <a:pt x="29789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0" name="Google Shape;29640;p29"/>
            <p:cNvSpPr/>
            <p:nvPr/>
          </p:nvSpPr>
          <p:spPr>
            <a:xfrm>
              <a:off x="2425700" y="2504450"/>
              <a:ext cx="777725" cy="224000"/>
            </a:xfrm>
            <a:custGeom>
              <a:avLst/>
              <a:gdLst/>
              <a:ahLst/>
              <a:cxnLst/>
              <a:rect l="l" t="t" r="r" b="b"/>
              <a:pathLst>
                <a:path w="31109" h="8960" extrusionOk="0">
                  <a:moveTo>
                    <a:pt x="0" y="0"/>
                  </a:moveTo>
                  <a:lnTo>
                    <a:pt x="0" y="8960"/>
                  </a:lnTo>
                  <a:lnTo>
                    <a:pt x="31108" y="8960"/>
                  </a:lnTo>
                  <a:lnTo>
                    <a:pt x="31108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1" name="Google Shape;29641;p29"/>
            <p:cNvSpPr/>
            <p:nvPr/>
          </p:nvSpPr>
          <p:spPr>
            <a:xfrm>
              <a:off x="2318825" y="2018950"/>
              <a:ext cx="884600" cy="485525"/>
            </a:xfrm>
            <a:custGeom>
              <a:avLst/>
              <a:gdLst/>
              <a:ahLst/>
              <a:cxnLst/>
              <a:rect l="l" t="t" r="r" b="b"/>
              <a:pathLst>
                <a:path w="35384" h="19421" extrusionOk="0">
                  <a:moveTo>
                    <a:pt x="35383" y="0"/>
                  </a:moveTo>
                  <a:lnTo>
                    <a:pt x="8732" y="14599"/>
                  </a:lnTo>
                  <a:cubicBezTo>
                    <a:pt x="6004" y="16100"/>
                    <a:pt x="3047" y="17010"/>
                    <a:pt x="0" y="17373"/>
                  </a:cubicBezTo>
                  <a:lnTo>
                    <a:pt x="500" y="17874"/>
                  </a:lnTo>
                  <a:cubicBezTo>
                    <a:pt x="1501" y="18874"/>
                    <a:pt x="2865" y="19420"/>
                    <a:pt x="4275" y="19420"/>
                  </a:cubicBezTo>
                  <a:lnTo>
                    <a:pt x="35383" y="19420"/>
                  </a:lnTo>
                  <a:lnTo>
                    <a:pt x="35383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2" name="Google Shape;29642;p29"/>
            <p:cNvSpPr/>
            <p:nvPr/>
          </p:nvSpPr>
          <p:spPr>
            <a:xfrm>
              <a:off x="2425700" y="2504450"/>
              <a:ext cx="777725" cy="30700"/>
            </a:xfrm>
            <a:custGeom>
              <a:avLst/>
              <a:gdLst/>
              <a:ahLst/>
              <a:cxnLst/>
              <a:rect l="l" t="t" r="r" b="b"/>
              <a:pathLst>
                <a:path w="31109" h="1228" extrusionOk="0">
                  <a:moveTo>
                    <a:pt x="0" y="0"/>
                  </a:moveTo>
                  <a:lnTo>
                    <a:pt x="0" y="1228"/>
                  </a:lnTo>
                  <a:lnTo>
                    <a:pt x="31108" y="1228"/>
                  </a:lnTo>
                  <a:lnTo>
                    <a:pt x="31108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3" name="Google Shape;29643;p29"/>
            <p:cNvSpPr/>
            <p:nvPr/>
          </p:nvSpPr>
          <p:spPr>
            <a:xfrm>
              <a:off x="2823650" y="2145150"/>
              <a:ext cx="379775" cy="208100"/>
            </a:xfrm>
            <a:custGeom>
              <a:avLst/>
              <a:gdLst/>
              <a:ahLst/>
              <a:cxnLst/>
              <a:rect l="l" t="t" r="r" b="b"/>
              <a:pathLst>
                <a:path w="15191" h="8324" extrusionOk="0">
                  <a:moveTo>
                    <a:pt x="15190" y="0"/>
                  </a:moveTo>
                  <a:lnTo>
                    <a:pt x="0" y="8323"/>
                  </a:lnTo>
                  <a:lnTo>
                    <a:pt x="15190" y="8323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4" name="Google Shape;29644;p29"/>
            <p:cNvSpPr/>
            <p:nvPr/>
          </p:nvSpPr>
          <p:spPr>
            <a:xfrm>
              <a:off x="2256275" y="3590275"/>
              <a:ext cx="947150" cy="93250"/>
            </a:xfrm>
            <a:custGeom>
              <a:avLst/>
              <a:gdLst/>
              <a:ahLst/>
              <a:cxnLst/>
              <a:rect l="l" t="t" r="r" b="b"/>
              <a:pathLst>
                <a:path w="37886" h="3730" extrusionOk="0">
                  <a:moveTo>
                    <a:pt x="1" y="0"/>
                  </a:moveTo>
                  <a:lnTo>
                    <a:pt x="1" y="3730"/>
                  </a:lnTo>
                  <a:lnTo>
                    <a:pt x="37885" y="3730"/>
                  </a:lnTo>
                  <a:lnTo>
                    <a:pt x="37885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5" name="Google Shape;29645;p29"/>
            <p:cNvSpPr/>
            <p:nvPr/>
          </p:nvSpPr>
          <p:spPr>
            <a:xfrm>
              <a:off x="1876525" y="2943325"/>
              <a:ext cx="1326900" cy="160325"/>
            </a:xfrm>
            <a:custGeom>
              <a:avLst/>
              <a:gdLst/>
              <a:ahLst/>
              <a:cxnLst/>
              <a:rect l="l" t="t" r="r" b="b"/>
              <a:pathLst>
                <a:path w="53076" h="6413" extrusionOk="0">
                  <a:moveTo>
                    <a:pt x="0" y="0"/>
                  </a:moveTo>
                  <a:lnTo>
                    <a:pt x="0" y="6413"/>
                  </a:lnTo>
                  <a:lnTo>
                    <a:pt x="53075" y="6413"/>
                  </a:lnTo>
                  <a:lnTo>
                    <a:pt x="53075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6" name="Google Shape;29646;p29"/>
            <p:cNvSpPr/>
            <p:nvPr/>
          </p:nvSpPr>
          <p:spPr>
            <a:xfrm>
              <a:off x="1876525" y="2943325"/>
              <a:ext cx="1326900" cy="34125"/>
            </a:xfrm>
            <a:custGeom>
              <a:avLst/>
              <a:gdLst/>
              <a:ahLst/>
              <a:cxnLst/>
              <a:rect l="l" t="t" r="r" b="b"/>
              <a:pathLst>
                <a:path w="53076" h="1365" extrusionOk="0">
                  <a:moveTo>
                    <a:pt x="0" y="0"/>
                  </a:moveTo>
                  <a:lnTo>
                    <a:pt x="0" y="1365"/>
                  </a:lnTo>
                  <a:lnTo>
                    <a:pt x="53075" y="1365"/>
                  </a:lnTo>
                  <a:lnTo>
                    <a:pt x="53075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7" name="Google Shape;29647;p29"/>
            <p:cNvSpPr/>
            <p:nvPr/>
          </p:nvSpPr>
          <p:spPr>
            <a:xfrm>
              <a:off x="1871975" y="3315125"/>
              <a:ext cx="1331450" cy="33000"/>
            </a:xfrm>
            <a:custGeom>
              <a:avLst/>
              <a:gdLst/>
              <a:ahLst/>
              <a:cxnLst/>
              <a:rect l="l" t="t" r="r" b="b"/>
              <a:pathLst>
                <a:path w="53258" h="1320" extrusionOk="0">
                  <a:moveTo>
                    <a:pt x="1" y="0"/>
                  </a:moveTo>
                  <a:lnTo>
                    <a:pt x="1" y="1319"/>
                  </a:lnTo>
                  <a:lnTo>
                    <a:pt x="53257" y="1319"/>
                  </a:lnTo>
                  <a:lnTo>
                    <a:pt x="53257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8" name="Google Shape;29648;p29"/>
            <p:cNvSpPr/>
            <p:nvPr/>
          </p:nvSpPr>
          <p:spPr>
            <a:xfrm>
              <a:off x="1669600" y="3224150"/>
              <a:ext cx="1533825" cy="43225"/>
            </a:xfrm>
            <a:custGeom>
              <a:avLst/>
              <a:gdLst/>
              <a:ahLst/>
              <a:cxnLst/>
              <a:rect l="l" t="t" r="r" b="b"/>
              <a:pathLst>
                <a:path w="61353" h="1729" extrusionOk="0">
                  <a:moveTo>
                    <a:pt x="910" y="1"/>
                  </a:moveTo>
                  <a:cubicBezTo>
                    <a:pt x="637" y="137"/>
                    <a:pt x="319" y="228"/>
                    <a:pt x="0" y="365"/>
                  </a:cubicBezTo>
                  <a:cubicBezTo>
                    <a:pt x="1456" y="1274"/>
                    <a:pt x="3047" y="1729"/>
                    <a:pt x="4639" y="1729"/>
                  </a:cubicBezTo>
                  <a:lnTo>
                    <a:pt x="61352" y="1729"/>
                  </a:lnTo>
                  <a:lnTo>
                    <a:pt x="61352" y="956"/>
                  </a:lnTo>
                  <a:lnTo>
                    <a:pt x="4639" y="956"/>
                  </a:lnTo>
                  <a:cubicBezTo>
                    <a:pt x="3366" y="956"/>
                    <a:pt x="2138" y="637"/>
                    <a:pt x="91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9" name="Google Shape;29649;p29"/>
            <p:cNvSpPr/>
            <p:nvPr/>
          </p:nvSpPr>
          <p:spPr>
            <a:xfrm>
              <a:off x="2622400" y="2564700"/>
              <a:ext cx="103475" cy="103500"/>
            </a:xfrm>
            <a:custGeom>
              <a:avLst/>
              <a:gdLst/>
              <a:ahLst/>
              <a:cxnLst/>
              <a:rect l="l" t="t" r="r" b="b"/>
              <a:pathLst>
                <a:path w="4139" h="4140" extrusionOk="0">
                  <a:moveTo>
                    <a:pt x="0" y="0"/>
                  </a:moveTo>
                  <a:lnTo>
                    <a:pt x="0" y="4139"/>
                  </a:lnTo>
                  <a:lnTo>
                    <a:pt x="4139" y="4139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0" name="Google Shape;29650;p29"/>
            <p:cNvSpPr/>
            <p:nvPr/>
          </p:nvSpPr>
          <p:spPr>
            <a:xfrm>
              <a:off x="2769075" y="1848400"/>
              <a:ext cx="77325" cy="78475"/>
            </a:xfrm>
            <a:custGeom>
              <a:avLst/>
              <a:gdLst/>
              <a:ahLst/>
              <a:cxnLst/>
              <a:rect l="l" t="t" r="r" b="b"/>
              <a:pathLst>
                <a:path w="3093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3093" y="3138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1" name="Google Shape;29651;p29"/>
            <p:cNvSpPr/>
            <p:nvPr/>
          </p:nvSpPr>
          <p:spPr>
            <a:xfrm>
              <a:off x="2850925" y="4155350"/>
              <a:ext cx="352500" cy="503725"/>
            </a:xfrm>
            <a:custGeom>
              <a:avLst/>
              <a:gdLst/>
              <a:ahLst/>
              <a:cxnLst/>
              <a:rect l="l" t="t" r="r" b="b"/>
              <a:pathLst>
                <a:path w="14100" h="20149" extrusionOk="0">
                  <a:moveTo>
                    <a:pt x="1" y="1"/>
                  </a:moveTo>
                  <a:lnTo>
                    <a:pt x="1" y="20148"/>
                  </a:lnTo>
                  <a:lnTo>
                    <a:pt x="14099" y="20148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2" name="Google Shape;29652;p29"/>
            <p:cNvSpPr/>
            <p:nvPr/>
          </p:nvSpPr>
          <p:spPr>
            <a:xfrm>
              <a:off x="2110750" y="2993350"/>
              <a:ext cx="1092675" cy="600350"/>
            </a:xfrm>
            <a:custGeom>
              <a:avLst/>
              <a:gdLst/>
              <a:ahLst/>
              <a:cxnLst/>
              <a:rect l="l" t="t" r="r" b="b"/>
              <a:pathLst>
                <a:path w="43707" h="24014" extrusionOk="0">
                  <a:moveTo>
                    <a:pt x="43706" y="0"/>
                  </a:moveTo>
                  <a:lnTo>
                    <a:pt x="10779" y="18056"/>
                  </a:lnTo>
                  <a:cubicBezTo>
                    <a:pt x="7459" y="19875"/>
                    <a:pt x="3775" y="21012"/>
                    <a:pt x="0" y="21421"/>
                  </a:cubicBezTo>
                  <a:lnTo>
                    <a:pt x="637" y="22058"/>
                  </a:lnTo>
                  <a:cubicBezTo>
                    <a:pt x="1865" y="23332"/>
                    <a:pt x="3548" y="24014"/>
                    <a:pt x="5321" y="24014"/>
                  </a:cubicBezTo>
                  <a:lnTo>
                    <a:pt x="43706" y="24014"/>
                  </a:lnTo>
                  <a:lnTo>
                    <a:pt x="43706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3" name="Google Shape;29653;p29"/>
            <p:cNvSpPr/>
            <p:nvPr/>
          </p:nvSpPr>
          <p:spPr>
            <a:xfrm>
              <a:off x="2648550" y="3100225"/>
              <a:ext cx="554875" cy="303600"/>
            </a:xfrm>
            <a:custGeom>
              <a:avLst/>
              <a:gdLst/>
              <a:ahLst/>
              <a:cxnLst/>
              <a:rect l="l" t="t" r="r" b="b"/>
              <a:pathLst>
                <a:path w="22195" h="12144" extrusionOk="0">
                  <a:moveTo>
                    <a:pt x="22194" y="0"/>
                  </a:moveTo>
                  <a:lnTo>
                    <a:pt x="0" y="12144"/>
                  </a:lnTo>
                  <a:lnTo>
                    <a:pt x="22194" y="12144"/>
                  </a:lnTo>
                  <a:lnTo>
                    <a:pt x="22194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4" name="Google Shape;29654;p29"/>
            <p:cNvSpPr/>
            <p:nvPr/>
          </p:nvSpPr>
          <p:spPr>
            <a:xfrm>
              <a:off x="2343825" y="3683500"/>
              <a:ext cx="859600" cy="482125"/>
            </a:xfrm>
            <a:custGeom>
              <a:avLst/>
              <a:gdLst/>
              <a:ahLst/>
              <a:cxnLst/>
              <a:rect l="l" t="t" r="r" b="b"/>
              <a:pathLst>
                <a:path w="34384" h="19285" extrusionOk="0">
                  <a:moveTo>
                    <a:pt x="1" y="1"/>
                  </a:moveTo>
                  <a:lnTo>
                    <a:pt x="1" y="19284"/>
                  </a:lnTo>
                  <a:lnTo>
                    <a:pt x="34383" y="19284"/>
                  </a:lnTo>
                  <a:lnTo>
                    <a:pt x="34383" y="1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5" name="Google Shape;29655;p29"/>
            <p:cNvSpPr/>
            <p:nvPr/>
          </p:nvSpPr>
          <p:spPr>
            <a:xfrm>
              <a:off x="2337000" y="4165600"/>
              <a:ext cx="866425" cy="44350"/>
            </a:xfrm>
            <a:custGeom>
              <a:avLst/>
              <a:gdLst/>
              <a:ahLst/>
              <a:cxnLst/>
              <a:rect l="l" t="t" r="r" b="b"/>
              <a:pathLst>
                <a:path w="34657" h="1774" extrusionOk="0">
                  <a:moveTo>
                    <a:pt x="1" y="0"/>
                  </a:moveTo>
                  <a:lnTo>
                    <a:pt x="1" y="1774"/>
                  </a:lnTo>
                  <a:lnTo>
                    <a:pt x="34656" y="1774"/>
                  </a:lnTo>
                  <a:lnTo>
                    <a:pt x="34656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6" name="Google Shape;29656;p29"/>
            <p:cNvSpPr/>
            <p:nvPr/>
          </p:nvSpPr>
          <p:spPr>
            <a:xfrm>
              <a:off x="2622400" y="3872250"/>
              <a:ext cx="103475" cy="104625"/>
            </a:xfrm>
            <a:custGeom>
              <a:avLst/>
              <a:gdLst/>
              <a:ahLst/>
              <a:cxnLst/>
              <a:rect l="l" t="t" r="r" b="b"/>
              <a:pathLst>
                <a:path w="4139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4139" y="4184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7" name="Google Shape;29657;p29"/>
            <p:cNvSpPr/>
            <p:nvPr/>
          </p:nvSpPr>
          <p:spPr>
            <a:xfrm>
              <a:off x="2067550" y="4595375"/>
              <a:ext cx="1135875" cy="63700"/>
            </a:xfrm>
            <a:custGeom>
              <a:avLst/>
              <a:gdLst/>
              <a:ahLst/>
              <a:cxnLst/>
              <a:rect l="l" t="t" r="r" b="b"/>
              <a:pathLst>
                <a:path w="45435" h="2548" extrusionOk="0">
                  <a:moveTo>
                    <a:pt x="0" y="0"/>
                  </a:moveTo>
                  <a:lnTo>
                    <a:pt x="0" y="2547"/>
                  </a:lnTo>
                  <a:lnTo>
                    <a:pt x="45434" y="2547"/>
                  </a:lnTo>
                  <a:lnTo>
                    <a:pt x="45434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658" name="Google Shape;29658;p29"/>
          <p:cNvGrpSpPr/>
          <p:nvPr/>
        </p:nvGrpSpPr>
        <p:grpSpPr>
          <a:xfrm>
            <a:off x="1855809" y="718749"/>
            <a:ext cx="590787" cy="553615"/>
            <a:chOff x="2987700" y="3560325"/>
            <a:chExt cx="386708" cy="362377"/>
          </a:xfrm>
        </p:grpSpPr>
        <p:sp>
          <p:nvSpPr>
            <p:cNvPr id="29659" name="Google Shape;29659;p29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0" name="Google Shape;29660;p29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1" name="Google Shape;29661;p29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2" name="Google Shape;29662;p29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3" name="Google Shape;29663;p29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4" name="Google Shape;29664;p29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5" name="Google Shape;29665;p29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6" name="Google Shape;29666;p29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7" name="Google Shape;29667;p29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8" name="Google Shape;29668;p29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9" name="Google Shape;29669;p29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0" name="Google Shape;29670;p29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1" name="Google Shape;29671;p29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2" name="Google Shape;29672;p29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3" name="Google Shape;29673;p29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4" name="Google Shape;29674;p29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5" name="Google Shape;29675;p29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6" name="Google Shape;29676;p29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7" name="Google Shape;29677;p29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8" name="Google Shape;29678;p29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9" name="Google Shape;29679;p29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0" name="Google Shape;29680;p29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1" name="Google Shape;29681;p29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682" name="Google Shape;29682;p29"/>
          <p:cNvGrpSpPr/>
          <p:nvPr/>
        </p:nvGrpSpPr>
        <p:grpSpPr>
          <a:xfrm>
            <a:off x="1215183" y="1813115"/>
            <a:ext cx="393669" cy="368900"/>
            <a:chOff x="2987700" y="3560325"/>
            <a:chExt cx="386708" cy="362377"/>
          </a:xfrm>
        </p:grpSpPr>
        <p:sp>
          <p:nvSpPr>
            <p:cNvPr id="29683" name="Google Shape;29683;p29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4" name="Google Shape;29684;p29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5" name="Google Shape;29685;p29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6" name="Google Shape;29686;p29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7" name="Google Shape;29687;p29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8" name="Google Shape;29688;p29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9" name="Google Shape;29689;p29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0" name="Google Shape;29690;p29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1" name="Google Shape;29691;p29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2" name="Google Shape;29692;p29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3" name="Google Shape;29693;p29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4" name="Google Shape;29694;p29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5" name="Google Shape;29695;p29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6" name="Google Shape;29696;p29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7" name="Google Shape;29697;p29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8" name="Google Shape;29698;p29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9" name="Google Shape;29699;p29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0" name="Google Shape;29700;p29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1" name="Google Shape;29701;p29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2" name="Google Shape;29702;p29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3" name="Google Shape;29703;p29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4" name="Google Shape;29704;p29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5" name="Google Shape;29705;p29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706" name="Google Shape;29706;p29"/>
          <p:cNvGrpSpPr/>
          <p:nvPr/>
        </p:nvGrpSpPr>
        <p:grpSpPr>
          <a:xfrm>
            <a:off x="9714883" y="5954831"/>
            <a:ext cx="393669" cy="368900"/>
            <a:chOff x="2987700" y="3560325"/>
            <a:chExt cx="386708" cy="362377"/>
          </a:xfrm>
        </p:grpSpPr>
        <p:sp>
          <p:nvSpPr>
            <p:cNvPr id="29707" name="Google Shape;29707;p29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8" name="Google Shape;29708;p29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9" name="Google Shape;29709;p29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0" name="Google Shape;29710;p29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1" name="Google Shape;29711;p29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2" name="Google Shape;29712;p29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3" name="Google Shape;29713;p29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4" name="Google Shape;29714;p29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5" name="Google Shape;29715;p29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6" name="Google Shape;29716;p29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7" name="Google Shape;29717;p29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8" name="Google Shape;29718;p29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9" name="Google Shape;29719;p29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0" name="Google Shape;29720;p29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1" name="Google Shape;29721;p29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2" name="Google Shape;29722;p29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3" name="Google Shape;29723;p29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4" name="Google Shape;29724;p29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5" name="Google Shape;29725;p29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6" name="Google Shape;29726;p29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7" name="Google Shape;29727;p29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8" name="Google Shape;29728;p29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9" name="Google Shape;29729;p29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730" name="Google Shape;29730;p29"/>
          <p:cNvSpPr/>
          <p:nvPr/>
        </p:nvSpPr>
        <p:spPr>
          <a:xfrm>
            <a:off x="2686398" y="5031768"/>
            <a:ext cx="3879071" cy="1240653"/>
          </a:xfrm>
          <a:custGeom>
            <a:avLst/>
            <a:gdLst/>
            <a:ahLst/>
            <a:cxnLst/>
            <a:rect l="l" t="t" r="r" b="b"/>
            <a:pathLst>
              <a:path w="73873" h="23627" extrusionOk="0">
                <a:moveTo>
                  <a:pt x="30622" y="1"/>
                </a:moveTo>
                <a:cubicBezTo>
                  <a:pt x="25332" y="1"/>
                  <a:pt x="21000" y="2227"/>
                  <a:pt x="20452" y="5791"/>
                </a:cubicBezTo>
                <a:cubicBezTo>
                  <a:pt x="19624" y="11204"/>
                  <a:pt x="24737" y="13535"/>
                  <a:pt x="24737" y="13535"/>
                </a:cubicBezTo>
                <a:cubicBezTo>
                  <a:pt x="24737" y="13535"/>
                  <a:pt x="21993" y="13122"/>
                  <a:pt x="21053" y="11806"/>
                </a:cubicBezTo>
                <a:cubicBezTo>
                  <a:pt x="20151" y="10490"/>
                  <a:pt x="19850" y="9362"/>
                  <a:pt x="19850" y="9362"/>
                </a:cubicBezTo>
                <a:cubicBezTo>
                  <a:pt x="19850" y="9362"/>
                  <a:pt x="16880" y="11204"/>
                  <a:pt x="17519" y="13422"/>
                </a:cubicBezTo>
                <a:cubicBezTo>
                  <a:pt x="18121" y="15678"/>
                  <a:pt x="20677" y="15979"/>
                  <a:pt x="20677" y="15979"/>
                </a:cubicBezTo>
                <a:cubicBezTo>
                  <a:pt x="20677" y="15979"/>
                  <a:pt x="18121" y="15979"/>
                  <a:pt x="17294" y="15377"/>
                </a:cubicBezTo>
                <a:lnTo>
                  <a:pt x="17294" y="15377"/>
                </a:lnTo>
                <a:cubicBezTo>
                  <a:pt x="17294" y="15377"/>
                  <a:pt x="18308" y="18009"/>
                  <a:pt x="13647" y="18610"/>
                </a:cubicBezTo>
                <a:cubicBezTo>
                  <a:pt x="13104" y="18684"/>
                  <a:pt x="12503" y="18717"/>
                  <a:pt x="11867" y="18717"/>
                </a:cubicBezTo>
                <a:cubicBezTo>
                  <a:pt x="6998" y="18717"/>
                  <a:pt x="1" y="16806"/>
                  <a:pt x="0" y="16806"/>
                </a:cubicBezTo>
                <a:lnTo>
                  <a:pt x="0" y="16806"/>
                </a:lnTo>
                <a:cubicBezTo>
                  <a:pt x="1" y="16806"/>
                  <a:pt x="7900" y="21379"/>
                  <a:pt x="13654" y="21379"/>
                </a:cubicBezTo>
                <a:cubicBezTo>
                  <a:pt x="13894" y="21379"/>
                  <a:pt x="14130" y="21371"/>
                  <a:pt x="14361" y="21355"/>
                </a:cubicBezTo>
                <a:cubicBezTo>
                  <a:pt x="20151" y="20979"/>
                  <a:pt x="24324" y="18610"/>
                  <a:pt x="27482" y="18310"/>
                </a:cubicBezTo>
                <a:cubicBezTo>
                  <a:pt x="30639" y="18009"/>
                  <a:pt x="31955" y="18009"/>
                  <a:pt x="31955" y="18009"/>
                </a:cubicBezTo>
                <a:lnTo>
                  <a:pt x="31955" y="18009"/>
                </a:lnTo>
                <a:cubicBezTo>
                  <a:pt x="31955" y="18009"/>
                  <a:pt x="27482" y="19362"/>
                  <a:pt x="26655" y="19663"/>
                </a:cubicBezTo>
                <a:cubicBezTo>
                  <a:pt x="25894" y="19917"/>
                  <a:pt x="28694" y="23627"/>
                  <a:pt x="32633" y="23627"/>
                </a:cubicBezTo>
                <a:cubicBezTo>
                  <a:pt x="32781" y="23627"/>
                  <a:pt x="32932" y="23621"/>
                  <a:pt x="33083" y="23610"/>
                </a:cubicBezTo>
                <a:cubicBezTo>
                  <a:pt x="37256" y="23310"/>
                  <a:pt x="38760" y="19776"/>
                  <a:pt x="42031" y="19099"/>
                </a:cubicBezTo>
                <a:cubicBezTo>
                  <a:pt x="44109" y="18664"/>
                  <a:pt x="45985" y="18586"/>
                  <a:pt x="47061" y="18586"/>
                </a:cubicBezTo>
                <a:cubicBezTo>
                  <a:pt x="47658" y="18586"/>
                  <a:pt x="48008" y="18610"/>
                  <a:pt x="48008" y="18610"/>
                </a:cubicBezTo>
                <a:cubicBezTo>
                  <a:pt x="48008" y="18610"/>
                  <a:pt x="42519" y="18723"/>
                  <a:pt x="41918" y="20189"/>
                </a:cubicBezTo>
                <a:cubicBezTo>
                  <a:pt x="41394" y="21466"/>
                  <a:pt x="42096" y="22030"/>
                  <a:pt x="44572" y="22030"/>
                </a:cubicBezTo>
                <a:cubicBezTo>
                  <a:pt x="44939" y="22030"/>
                  <a:pt x="45344" y="22018"/>
                  <a:pt x="45790" y="21994"/>
                </a:cubicBezTo>
                <a:cubicBezTo>
                  <a:pt x="49249" y="21768"/>
                  <a:pt x="53421" y="20791"/>
                  <a:pt x="55452" y="20189"/>
                </a:cubicBezTo>
                <a:cubicBezTo>
                  <a:pt x="55620" y="20143"/>
                  <a:pt x="55803" y="20121"/>
                  <a:pt x="56003" y="20121"/>
                </a:cubicBezTo>
                <a:cubicBezTo>
                  <a:pt x="57964" y="20121"/>
                  <a:pt x="61402" y="22175"/>
                  <a:pt x="65625" y="22175"/>
                </a:cubicBezTo>
                <a:cubicBezTo>
                  <a:pt x="66157" y="22175"/>
                  <a:pt x="66701" y="22142"/>
                  <a:pt x="67256" y="22069"/>
                </a:cubicBezTo>
                <a:cubicBezTo>
                  <a:pt x="72632" y="21355"/>
                  <a:pt x="73872" y="19663"/>
                  <a:pt x="73873" y="19663"/>
                </a:cubicBezTo>
                <a:lnTo>
                  <a:pt x="73873" y="19663"/>
                </a:lnTo>
                <a:cubicBezTo>
                  <a:pt x="73872" y="19663"/>
                  <a:pt x="72088" y="20793"/>
                  <a:pt x="69010" y="20793"/>
                </a:cubicBezTo>
                <a:cubicBezTo>
                  <a:pt x="67849" y="20793"/>
                  <a:pt x="66504" y="20632"/>
                  <a:pt x="65000" y="20189"/>
                </a:cubicBezTo>
                <a:cubicBezTo>
                  <a:pt x="59557" y="18623"/>
                  <a:pt x="53817" y="11917"/>
                  <a:pt x="48149" y="11917"/>
                </a:cubicBezTo>
                <a:cubicBezTo>
                  <a:pt x="48102" y="11917"/>
                  <a:pt x="48055" y="11918"/>
                  <a:pt x="48008" y="11919"/>
                </a:cubicBezTo>
                <a:cubicBezTo>
                  <a:pt x="42331" y="11994"/>
                  <a:pt x="38760" y="13422"/>
                  <a:pt x="38760" y="13422"/>
                </a:cubicBezTo>
                <a:cubicBezTo>
                  <a:pt x="38760" y="13422"/>
                  <a:pt x="42444" y="10076"/>
                  <a:pt x="46091" y="10076"/>
                </a:cubicBezTo>
                <a:cubicBezTo>
                  <a:pt x="46091" y="10076"/>
                  <a:pt x="47406" y="5603"/>
                  <a:pt x="39061" y="1843"/>
                </a:cubicBezTo>
                <a:cubicBezTo>
                  <a:pt x="36248" y="576"/>
                  <a:pt x="33311" y="1"/>
                  <a:pt x="306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31" name="Google Shape;29731;p29"/>
          <p:cNvSpPr/>
          <p:nvPr/>
        </p:nvSpPr>
        <p:spPr>
          <a:xfrm>
            <a:off x="7947467" y="579418"/>
            <a:ext cx="2855933" cy="1132367"/>
          </a:xfrm>
          <a:custGeom>
            <a:avLst/>
            <a:gdLst/>
            <a:ahLst/>
            <a:cxnLst/>
            <a:rect l="l" t="t" r="r" b="b"/>
            <a:pathLst>
              <a:path w="85678" h="33971" extrusionOk="0">
                <a:moveTo>
                  <a:pt x="20606" y="1"/>
                </a:moveTo>
                <a:cubicBezTo>
                  <a:pt x="18209" y="1"/>
                  <a:pt x="15458" y="635"/>
                  <a:pt x="12256" y="2014"/>
                </a:cubicBezTo>
                <a:cubicBezTo>
                  <a:pt x="2745" y="6112"/>
                  <a:pt x="7858" y="17353"/>
                  <a:pt x="11241" y="18518"/>
                </a:cubicBezTo>
                <a:cubicBezTo>
                  <a:pt x="11686" y="18673"/>
                  <a:pt x="12176" y="18740"/>
                  <a:pt x="12691" y="18740"/>
                </a:cubicBezTo>
                <a:cubicBezTo>
                  <a:pt x="16043" y="18740"/>
                  <a:pt x="20451" y="15887"/>
                  <a:pt x="20452" y="15887"/>
                </a:cubicBezTo>
                <a:lnTo>
                  <a:pt x="20452" y="15887"/>
                </a:lnTo>
                <a:cubicBezTo>
                  <a:pt x="20451" y="15887"/>
                  <a:pt x="18233" y="18969"/>
                  <a:pt x="13647" y="19909"/>
                </a:cubicBezTo>
                <a:cubicBezTo>
                  <a:pt x="12888" y="20065"/>
                  <a:pt x="12175" y="20135"/>
                  <a:pt x="11473" y="20135"/>
                </a:cubicBezTo>
                <a:cubicBezTo>
                  <a:pt x="8628" y="20135"/>
                  <a:pt x="5968" y="18995"/>
                  <a:pt x="1203" y="17879"/>
                </a:cubicBezTo>
                <a:cubicBezTo>
                  <a:pt x="790" y="18857"/>
                  <a:pt x="376" y="19872"/>
                  <a:pt x="0" y="20887"/>
                </a:cubicBezTo>
                <a:cubicBezTo>
                  <a:pt x="2670" y="21939"/>
                  <a:pt x="4775" y="23368"/>
                  <a:pt x="6429" y="24232"/>
                </a:cubicBezTo>
                <a:cubicBezTo>
                  <a:pt x="10940" y="26563"/>
                  <a:pt x="10489" y="31225"/>
                  <a:pt x="15752" y="33330"/>
                </a:cubicBezTo>
                <a:cubicBezTo>
                  <a:pt x="16904" y="33791"/>
                  <a:pt x="18300" y="33971"/>
                  <a:pt x="19778" y="33971"/>
                </a:cubicBezTo>
                <a:cubicBezTo>
                  <a:pt x="25058" y="33971"/>
                  <a:pt x="31391" y="31676"/>
                  <a:pt x="31391" y="31676"/>
                </a:cubicBezTo>
                <a:cubicBezTo>
                  <a:pt x="31391" y="31676"/>
                  <a:pt x="28459" y="29458"/>
                  <a:pt x="26279" y="26563"/>
                </a:cubicBezTo>
                <a:cubicBezTo>
                  <a:pt x="24098" y="23631"/>
                  <a:pt x="18910" y="23029"/>
                  <a:pt x="18910" y="23029"/>
                </a:cubicBezTo>
                <a:cubicBezTo>
                  <a:pt x="18910" y="23029"/>
                  <a:pt x="19699" y="22861"/>
                  <a:pt x="20862" y="22861"/>
                </a:cubicBezTo>
                <a:cubicBezTo>
                  <a:pt x="22758" y="22861"/>
                  <a:pt x="25648" y="23308"/>
                  <a:pt x="27745" y="25661"/>
                </a:cubicBezTo>
                <a:cubicBezTo>
                  <a:pt x="30882" y="29221"/>
                  <a:pt x="37622" y="33311"/>
                  <a:pt x="43998" y="33311"/>
                </a:cubicBezTo>
                <a:cubicBezTo>
                  <a:pt x="44422" y="33311"/>
                  <a:pt x="44844" y="33293"/>
                  <a:pt x="45264" y="33255"/>
                </a:cubicBezTo>
                <a:cubicBezTo>
                  <a:pt x="50489" y="32804"/>
                  <a:pt x="55076" y="27541"/>
                  <a:pt x="56805" y="23330"/>
                </a:cubicBezTo>
                <a:lnTo>
                  <a:pt x="56805" y="23330"/>
                </a:lnTo>
                <a:cubicBezTo>
                  <a:pt x="56730" y="25699"/>
                  <a:pt x="55828" y="28556"/>
                  <a:pt x="55828" y="28556"/>
                </a:cubicBezTo>
                <a:cubicBezTo>
                  <a:pt x="55828" y="28556"/>
                  <a:pt x="56462" y="28489"/>
                  <a:pt x="57732" y="28489"/>
                </a:cubicBezTo>
                <a:cubicBezTo>
                  <a:pt x="58367" y="28489"/>
                  <a:pt x="59161" y="28506"/>
                  <a:pt x="60113" y="28556"/>
                </a:cubicBezTo>
                <a:cubicBezTo>
                  <a:pt x="60237" y="28561"/>
                  <a:pt x="60362" y="28563"/>
                  <a:pt x="60488" y="28563"/>
                </a:cubicBezTo>
                <a:cubicBezTo>
                  <a:pt x="63252" y="28563"/>
                  <a:pt x="66385" y="27392"/>
                  <a:pt x="71203" y="25774"/>
                </a:cubicBezTo>
                <a:cubicBezTo>
                  <a:pt x="76241" y="24082"/>
                  <a:pt x="85677" y="23518"/>
                  <a:pt x="85677" y="23518"/>
                </a:cubicBezTo>
                <a:cubicBezTo>
                  <a:pt x="84598" y="23186"/>
                  <a:pt x="82348" y="23125"/>
                  <a:pt x="79555" y="23125"/>
                </a:cubicBezTo>
                <a:cubicBezTo>
                  <a:pt x="77939" y="23125"/>
                  <a:pt x="76140" y="23146"/>
                  <a:pt x="74283" y="23146"/>
                </a:cubicBezTo>
                <a:cubicBezTo>
                  <a:pt x="72081" y="23146"/>
                  <a:pt x="69796" y="23117"/>
                  <a:pt x="67632" y="22992"/>
                </a:cubicBezTo>
                <a:cubicBezTo>
                  <a:pt x="60527" y="22578"/>
                  <a:pt x="56692" y="16225"/>
                  <a:pt x="56692" y="16225"/>
                </a:cubicBezTo>
                <a:cubicBezTo>
                  <a:pt x="55640" y="13969"/>
                  <a:pt x="53497" y="11902"/>
                  <a:pt x="49211" y="9909"/>
                </a:cubicBezTo>
                <a:cubicBezTo>
                  <a:pt x="47847" y="9270"/>
                  <a:pt x="46539" y="8996"/>
                  <a:pt x="45337" y="8996"/>
                </a:cubicBezTo>
                <a:cubicBezTo>
                  <a:pt x="40745" y="8996"/>
                  <a:pt x="37704" y="12996"/>
                  <a:pt x="38985" y="15887"/>
                </a:cubicBezTo>
                <a:cubicBezTo>
                  <a:pt x="40602" y="19533"/>
                  <a:pt x="47895" y="20435"/>
                  <a:pt x="47895" y="20435"/>
                </a:cubicBezTo>
                <a:cubicBezTo>
                  <a:pt x="47895" y="20435"/>
                  <a:pt x="46879" y="20774"/>
                  <a:pt x="45206" y="20774"/>
                </a:cubicBezTo>
                <a:cubicBezTo>
                  <a:pt x="43776" y="20774"/>
                  <a:pt x="41865" y="20527"/>
                  <a:pt x="39700" y="19608"/>
                </a:cubicBezTo>
                <a:cubicBezTo>
                  <a:pt x="35038" y="17653"/>
                  <a:pt x="35489" y="12691"/>
                  <a:pt x="31391" y="6526"/>
                </a:cubicBezTo>
                <a:cubicBezTo>
                  <a:pt x="28673" y="2461"/>
                  <a:pt x="25327" y="1"/>
                  <a:pt x="206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2273997"/>
      </p:ext>
    </p:extLst>
  </p:cSld>
  <p:clrMapOvr>
    <a:masterClrMapping/>
  </p:clrMapOvr>
  <p:transition advClick="0" advTm="10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33" name="Google Shape;29733;p30"/>
          <p:cNvGrpSpPr/>
          <p:nvPr/>
        </p:nvGrpSpPr>
        <p:grpSpPr>
          <a:xfrm>
            <a:off x="84" y="-25"/>
            <a:ext cx="12192051" cy="6857988"/>
            <a:chOff x="3450750" y="2336425"/>
            <a:chExt cx="2076350" cy="1165875"/>
          </a:xfrm>
        </p:grpSpPr>
        <p:sp>
          <p:nvSpPr>
            <p:cNvPr id="29734" name="Google Shape;29734;p30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5" name="Google Shape;29735;p30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6" name="Google Shape;29736;p30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7" name="Google Shape;29737;p30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8" name="Google Shape;29738;p30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9" name="Google Shape;29739;p30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0" name="Google Shape;29740;p30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1" name="Google Shape;29741;p30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2" name="Google Shape;29742;p30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3" name="Google Shape;29743;p30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4" name="Google Shape;29744;p30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5" name="Google Shape;29745;p30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6" name="Google Shape;29746;p30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7" name="Google Shape;29747;p30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8" name="Google Shape;29748;p30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9" name="Google Shape;29749;p30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0" name="Google Shape;29750;p30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1" name="Google Shape;29751;p30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2" name="Google Shape;29752;p30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3" name="Google Shape;29753;p30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4" name="Google Shape;29754;p30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5" name="Google Shape;29755;p30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6" name="Google Shape;29756;p30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7" name="Google Shape;29757;p30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8" name="Google Shape;29758;p30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9" name="Google Shape;29759;p30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0" name="Google Shape;29760;p30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1" name="Google Shape;29761;p30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2" name="Google Shape;29762;p30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3" name="Google Shape;29763;p30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4" name="Google Shape;29764;p30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5" name="Google Shape;29765;p30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6" name="Google Shape;29766;p30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7" name="Google Shape;29767;p30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8" name="Google Shape;29768;p30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9" name="Google Shape;29769;p30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0" name="Google Shape;29770;p30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1" name="Google Shape;29771;p30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2" name="Google Shape;29772;p30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3" name="Google Shape;29773;p30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4" name="Google Shape;29774;p30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5" name="Google Shape;29775;p30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6" name="Google Shape;29776;p30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7" name="Google Shape;29777;p30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8" name="Google Shape;29778;p30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9" name="Google Shape;29779;p30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0" name="Google Shape;29780;p30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1" name="Google Shape;29781;p30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2" name="Google Shape;29782;p30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3" name="Google Shape;29783;p30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4" name="Google Shape;29784;p30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5" name="Google Shape;29785;p30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6" name="Google Shape;29786;p30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7" name="Google Shape;29787;p30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8" name="Google Shape;29788;p30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9" name="Google Shape;29789;p30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0" name="Google Shape;29790;p30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1" name="Google Shape;29791;p30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2" name="Google Shape;29792;p30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3" name="Google Shape;29793;p30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4" name="Google Shape;29794;p30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5" name="Google Shape;29795;p30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6" name="Google Shape;29796;p30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7" name="Google Shape;29797;p30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8" name="Google Shape;29798;p30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9" name="Google Shape;29799;p30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0" name="Google Shape;29800;p30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1" name="Google Shape;29801;p30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2" name="Google Shape;29802;p30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3" name="Google Shape;29803;p30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4" name="Google Shape;29804;p30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5" name="Google Shape;29805;p30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6" name="Google Shape;29806;p30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7" name="Google Shape;29807;p30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8" name="Google Shape;29808;p30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9" name="Google Shape;29809;p30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0" name="Google Shape;29810;p30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1" name="Google Shape;29811;p30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2" name="Google Shape;29812;p30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3" name="Google Shape;29813;p30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4" name="Google Shape;29814;p30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5" name="Google Shape;29815;p30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6" name="Google Shape;29816;p30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7" name="Google Shape;29817;p30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8" name="Google Shape;29818;p30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9" name="Google Shape;29819;p30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0" name="Google Shape;29820;p30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1" name="Google Shape;29821;p30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2" name="Google Shape;29822;p30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3" name="Google Shape;29823;p30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4" name="Google Shape;29824;p30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5" name="Google Shape;29825;p30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6" name="Google Shape;29826;p30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7" name="Google Shape;29827;p30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8" name="Google Shape;29828;p30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9" name="Google Shape;29829;p30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0" name="Google Shape;29830;p30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1" name="Google Shape;29831;p30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2" name="Google Shape;29832;p30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3" name="Google Shape;29833;p30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4" name="Google Shape;29834;p30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5" name="Google Shape;29835;p30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6" name="Google Shape;29836;p30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7" name="Google Shape;29837;p30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8" name="Google Shape;29838;p30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9" name="Google Shape;29839;p30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0" name="Google Shape;29840;p30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1" name="Google Shape;29841;p30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2" name="Google Shape;29842;p30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3" name="Google Shape;29843;p30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4" name="Google Shape;29844;p30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5" name="Google Shape;29845;p30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6" name="Google Shape;29846;p30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7" name="Google Shape;29847;p30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8" name="Google Shape;29848;p30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9" name="Google Shape;29849;p30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0" name="Google Shape;29850;p30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1" name="Google Shape;29851;p30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2" name="Google Shape;29852;p30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3" name="Google Shape;29853;p30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4" name="Google Shape;29854;p30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5" name="Google Shape;29855;p30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6" name="Google Shape;29856;p30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7" name="Google Shape;29857;p30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8" name="Google Shape;29858;p30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9" name="Google Shape;29859;p30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0" name="Google Shape;29860;p30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1" name="Google Shape;29861;p30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2" name="Google Shape;29862;p30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3" name="Google Shape;29863;p30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4" name="Google Shape;29864;p30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5" name="Google Shape;29865;p30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6" name="Google Shape;29866;p30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7" name="Google Shape;29867;p30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8" name="Google Shape;29868;p30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9" name="Google Shape;29869;p30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0" name="Google Shape;29870;p30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1" name="Google Shape;29871;p30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2" name="Google Shape;29872;p30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3" name="Google Shape;29873;p30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4" name="Google Shape;29874;p30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5" name="Google Shape;29875;p30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6" name="Google Shape;29876;p30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7" name="Google Shape;29877;p30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8" name="Google Shape;29878;p30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9" name="Google Shape;29879;p30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0" name="Google Shape;29880;p30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1" name="Google Shape;29881;p30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2" name="Google Shape;29882;p30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3" name="Google Shape;29883;p30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4" name="Google Shape;29884;p30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5" name="Google Shape;29885;p30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6" name="Google Shape;29886;p30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7" name="Google Shape;29887;p30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8" name="Google Shape;29888;p30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9" name="Google Shape;29889;p30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0" name="Google Shape;29890;p30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1" name="Google Shape;29891;p30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2" name="Google Shape;29892;p30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3" name="Google Shape;29893;p30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4" name="Google Shape;29894;p30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5" name="Google Shape;29895;p30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6" name="Google Shape;29896;p30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7" name="Google Shape;29897;p30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8" name="Google Shape;29898;p30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9" name="Google Shape;29899;p30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0" name="Google Shape;29900;p30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1" name="Google Shape;29901;p30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2" name="Google Shape;29902;p30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3" name="Google Shape;29903;p30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4" name="Google Shape;29904;p30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5" name="Google Shape;29905;p30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6" name="Google Shape;29906;p30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7" name="Google Shape;29907;p30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8" name="Google Shape;29908;p30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9" name="Google Shape;29909;p30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0" name="Google Shape;29910;p30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1" name="Google Shape;29911;p30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2" name="Google Shape;29912;p30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3" name="Google Shape;29913;p30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4" name="Google Shape;29914;p30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5" name="Google Shape;29915;p30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6" name="Google Shape;29916;p30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7" name="Google Shape;29917;p30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8" name="Google Shape;29918;p30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9" name="Google Shape;29919;p30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0" name="Google Shape;29920;p30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1" name="Google Shape;29921;p30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2" name="Google Shape;29922;p30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3" name="Google Shape;29923;p30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4" name="Google Shape;29924;p30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5" name="Google Shape;29925;p30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6" name="Google Shape;29926;p30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7" name="Google Shape;29927;p30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8" name="Google Shape;29928;p30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9" name="Google Shape;29929;p30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0" name="Google Shape;29930;p30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1" name="Google Shape;29931;p30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2" name="Google Shape;29932;p30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3" name="Google Shape;29933;p30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4" name="Google Shape;29934;p30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5" name="Google Shape;29935;p30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6" name="Google Shape;29936;p30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7" name="Google Shape;29937;p30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8" name="Google Shape;29938;p30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9" name="Google Shape;29939;p30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0" name="Google Shape;29940;p30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1" name="Google Shape;29941;p30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2" name="Google Shape;29942;p30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3" name="Google Shape;29943;p30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4" name="Google Shape;29944;p30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5" name="Google Shape;29945;p30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6" name="Google Shape;29946;p30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7" name="Google Shape;29947;p30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8" name="Google Shape;29948;p30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9" name="Google Shape;29949;p30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0" name="Google Shape;29950;p30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1" name="Google Shape;29951;p30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2" name="Google Shape;29952;p30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3" name="Google Shape;29953;p30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4" name="Google Shape;29954;p30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5" name="Google Shape;29955;p30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6" name="Google Shape;29956;p30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7" name="Google Shape;29957;p30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8" name="Google Shape;29958;p30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9" name="Google Shape;29959;p30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0" name="Google Shape;29960;p30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1" name="Google Shape;29961;p30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2" name="Google Shape;29962;p30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3" name="Google Shape;29963;p30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4" name="Google Shape;29964;p30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5" name="Google Shape;29965;p30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6" name="Google Shape;29966;p30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7" name="Google Shape;29967;p30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8" name="Google Shape;29968;p30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9" name="Google Shape;29969;p30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0" name="Google Shape;29970;p30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1" name="Google Shape;29971;p30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2" name="Google Shape;29972;p30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3" name="Google Shape;29973;p30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4" name="Google Shape;29974;p30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5" name="Google Shape;29975;p30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6" name="Google Shape;29976;p30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7" name="Google Shape;29977;p30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8" name="Google Shape;29978;p30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9" name="Google Shape;29979;p30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0" name="Google Shape;29980;p30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1" name="Google Shape;29981;p30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2" name="Google Shape;29982;p30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3" name="Google Shape;29983;p30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4" name="Google Shape;29984;p30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5" name="Google Shape;29985;p30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6" name="Google Shape;29986;p30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7" name="Google Shape;29987;p30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8" name="Google Shape;29988;p30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9" name="Google Shape;29989;p30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0" name="Google Shape;29990;p30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1" name="Google Shape;29991;p30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2" name="Google Shape;29992;p30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3" name="Google Shape;29993;p30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4" name="Google Shape;29994;p30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5" name="Google Shape;29995;p30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6" name="Google Shape;29996;p30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7" name="Google Shape;29997;p30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8" name="Google Shape;29998;p30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9" name="Google Shape;29999;p30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0" name="Google Shape;30000;p30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1" name="Google Shape;30001;p30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2" name="Google Shape;30002;p30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3" name="Google Shape;30003;p30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4" name="Google Shape;30004;p30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5" name="Google Shape;30005;p30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6" name="Google Shape;30006;p30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7" name="Google Shape;30007;p30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8" name="Google Shape;30008;p30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9" name="Google Shape;30009;p30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0" name="Google Shape;30010;p30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1" name="Google Shape;30011;p30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2" name="Google Shape;30012;p30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3" name="Google Shape;30013;p30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4" name="Google Shape;30014;p30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5" name="Google Shape;30015;p30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6" name="Google Shape;30016;p30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7" name="Google Shape;30017;p30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8" name="Google Shape;30018;p30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9" name="Google Shape;30019;p30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0" name="Google Shape;30020;p30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1" name="Google Shape;30021;p30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2" name="Google Shape;30022;p30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3" name="Google Shape;30023;p30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4" name="Google Shape;30024;p30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5" name="Google Shape;30025;p30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6" name="Google Shape;30026;p30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7" name="Google Shape;30027;p30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8" name="Google Shape;30028;p30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9" name="Google Shape;30029;p30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0" name="Google Shape;30030;p30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1" name="Google Shape;30031;p30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2" name="Google Shape;30032;p30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3" name="Google Shape;30033;p30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4" name="Google Shape;30034;p30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5" name="Google Shape;30035;p30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6" name="Google Shape;30036;p30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7" name="Google Shape;30037;p30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8" name="Google Shape;30038;p30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9" name="Google Shape;30039;p30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0" name="Google Shape;30040;p30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1" name="Google Shape;30041;p30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2" name="Google Shape;30042;p30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3" name="Google Shape;30043;p30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4" name="Google Shape;30044;p30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5" name="Google Shape;30045;p30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6" name="Google Shape;30046;p30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7" name="Google Shape;30047;p30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8" name="Google Shape;30048;p30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9" name="Google Shape;30049;p30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0" name="Google Shape;30050;p30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1" name="Google Shape;30051;p30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2" name="Google Shape;30052;p30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3" name="Google Shape;30053;p30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4" name="Google Shape;30054;p30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5" name="Google Shape;30055;p30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6" name="Google Shape;30056;p30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7" name="Google Shape;30057;p30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8" name="Google Shape;30058;p30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9" name="Google Shape;30059;p30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0" name="Google Shape;30060;p30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1" name="Google Shape;30061;p30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2" name="Google Shape;30062;p30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3" name="Google Shape;30063;p30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4" name="Google Shape;30064;p30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5" name="Google Shape;30065;p30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6" name="Google Shape;30066;p30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7" name="Google Shape;30067;p30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8" name="Google Shape;30068;p30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9" name="Google Shape;30069;p30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0" name="Google Shape;30070;p30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1" name="Google Shape;30071;p30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2" name="Google Shape;30072;p30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3" name="Google Shape;30073;p30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4" name="Google Shape;30074;p30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5" name="Google Shape;30075;p30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6" name="Google Shape;30076;p30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7" name="Google Shape;30077;p30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8" name="Google Shape;30078;p30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9" name="Google Shape;30079;p30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0" name="Google Shape;30080;p30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1" name="Google Shape;30081;p30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2" name="Google Shape;30082;p30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3" name="Google Shape;30083;p30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4" name="Google Shape;30084;p30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5" name="Google Shape;30085;p30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6" name="Google Shape;30086;p30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7" name="Google Shape;30087;p30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8" name="Google Shape;30088;p30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9" name="Google Shape;30089;p30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0" name="Google Shape;30090;p30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1" name="Google Shape;30091;p30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2" name="Google Shape;30092;p30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3" name="Google Shape;30093;p30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4" name="Google Shape;30094;p30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5" name="Google Shape;30095;p30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6" name="Google Shape;30096;p30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7" name="Google Shape;30097;p30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8" name="Google Shape;30098;p30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9" name="Google Shape;30099;p30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0" name="Google Shape;30100;p30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1" name="Google Shape;30101;p30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2" name="Google Shape;30102;p30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3" name="Google Shape;30103;p30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4" name="Google Shape;30104;p30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5" name="Google Shape;30105;p30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6" name="Google Shape;30106;p30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7" name="Google Shape;30107;p30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8" name="Google Shape;30108;p30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9" name="Google Shape;30109;p30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0" name="Google Shape;30110;p30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1" name="Google Shape;30111;p30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2" name="Google Shape;30112;p30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3" name="Google Shape;30113;p30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4" name="Google Shape;30114;p30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5" name="Google Shape;30115;p30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6" name="Google Shape;30116;p30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7" name="Google Shape;30117;p30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8" name="Google Shape;30118;p30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9" name="Google Shape;30119;p30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0" name="Google Shape;30120;p30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1" name="Google Shape;30121;p30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2" name="Google Shape;30122;p30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3" name="Google Shape;30123;p30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4" name="Google Shape;30124;p30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5" name="Google Shape;30125;p30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6" name="Google Shape;30126;p30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7" name="Google Shape;30127;p30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8" name="Google Shape;30128;p30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9" name="Google Shape;30129;p30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0" name="Google Shape;30130;p30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1" name="Google Shape;30131;p30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2" name="Google Shape;30132;p30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3" name="Google Shape;30133;p30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4" name="Google Shape;30134;p30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5" name="Google Shape;30135;p30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6" name="Google Shape;30136;p30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7" name="Google Shape;30137;p30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8" name="Google Shape;30138;p30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9" name="Google Shape;30139;p30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0" name="Google Shape;30140;p30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1" name="Google Shape;30141;p30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2" name="Google Shape;30142;p30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3" name="Google Shape;30143;p30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4" name="Google Shape;30144;p30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5" name="Google Shape;30145;p30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6" name="Google Shape;30146;p30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7" name="Google Shape;30147;p30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8" name="Google Shape;30148;p30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9" name="Google Shape;30149;p30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0" name="Google Shape;30150;p30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1" name="Google Shape;30151;p30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2" name="Google Shape;30152;p30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3" name="Google Shape;30153;p30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4" name="Google Shape;30154;p30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5" name="Google Shape;30155;p30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6" name="Google Shape;30156;p30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7" name="Google Shape;30157;p30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8" name="Google Shape;30158;p30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9" name="Google Shape;30159;p30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0" name="Google Shape;30160;p30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1" name="Google Shape;30161;p30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2" name="Google Shape;30162;p30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3" name="Google Shape;30163;p30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4" name="Google Shape;30164;p30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5" name="Google Shape;30165;p30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6" name="Google Shape;30166;p30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7" name="Google Shape;30167;p30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8" name="Google Shape;30168;p30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9" name="Google Shape;30169;p30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0" name="Google Shape;30170;p30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1" name="Google Shape;30171;p30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2" name="Google Shape;30172;p30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3" name="Google Shape;30173;p30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4" name="Google Shape;30174;p30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5" name="Google Shape;30175;p30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6" name="Google Shape;30176;p30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7" name="Google Shape;30177;p30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8" name="Google Shape;30178;p30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9" name="Google Shape;30179;p30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0" name="Google Shape;30180;p30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1" name="Google Shape;30181;p30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2" name="Google Shape;30182;p30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3" name="Google Shape;30183;p30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4" name="Google Shape;30184;p30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5" name="Google Shape;30185;p30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6" name="Google Shape;30186;p30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7" name="Google Shape;30187;p30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8" name="Google Shape;30188;p30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9" name="Google Shape;30189;p30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0" name="Google Shape;30190;p30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1" name="Google Shape;30191;p30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2" name="Google Shape;30192;p30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3" name="Google Shape;30193;p30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4" name="Google Shape;30194;p30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5" name="Google Shape;30195;p30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6" name="Google Shape;30196;p30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7" name="Google Shape;30197;p30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8" name="Google Shape;30198;p30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9" name="Google Shape;30199;p30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0" name="Google Shape;30200;p30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1" name="Google Shape;30201;p30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2" name="Google Shape;30202;p30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3" name="Google Shape;30203;p30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4" name="Google Shape;30204;p30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5" name="Google Shape;30205;p30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6" name="Google Shape;30206;p30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7" name="Google Shape;30207;p30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8" name="Google Shape;30208;p30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9" name="Google Shape;30209;p30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0" name="Google Shape;30210;p30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1" name="Google Shape;30211;p30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2" name="Google Shape;30212;p30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3" name="Google Shape;30213;p30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4" name="Google Shape;30214;p30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5" name="Google Shape;30215;p30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6" name="Google Shape;30216;p30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7" name="Google Shape;30217;p30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8" name="Google Shape;30218;p30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9" name="Google Shape;30219;p30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0" name="Google Shape;30220;p30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1" name="Google Shape;30221;p30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2" name="Google Shape;30222;p30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3" name="Google Shape;30223;p30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4" name="Google Shape;30224;p30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5" name="Google Shape;30225;p30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6" name="Google Shape;30226;p30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7" name="Google Shape;30227;p30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8" name="Google Shape;30228;p30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9" name="Google Shape;30229;p30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0" name="Google Shape;30230;p30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1" name="Google Shape;30231;p30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2" name="Google Shape;30232;p30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3" name="Google Shape;30233;p30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4" name="Google Shape;30234;p30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5" name="Google Shape;30235;p30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6" name="Google Shape;30236;p30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7" name="Google Shape;30237;p30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8" name="Google Shape;30238;p30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9" name="Google Shape;30239;p30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0" name="Google Shape;30240;p30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1" name="Google Shape;30241;p30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2" name="Google Shape;30242;p30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3" name="Google Shape;30243;p30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4" name="Google Shape;30244;p30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5" name="Google Shape;30245;p30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6" name="Google Shape;30246;p30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7" name="Google Shape;30247;p30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8" name="Google Shape;30248;p30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9" name="Google Shape;30249;p30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0" name="Google Shape;30250;p30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1" name="Google Shape;30251;p30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2" name="Google Shape;30252;p30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3" name="Google Shape;30253;p30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4" name="Google Shape;30254;p30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5" name="Google Shape;30255;p30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6" name="Google Shape;30256;p30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7" name="Google Shape;30257;p30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8" name="Google Shape;30258;p30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9" name="Google Shape;30259;p30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0" name="Google Shape;30260;p30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1" name="Google Shape;30261;p30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2" name="Google Shape;30262;p30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3" name="Google Shape;30263;p30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4" name="Google Shape;30264;p30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5" name="Google Shape;30265;p30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6" name="Google Shape;30266;p30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7" name="Google Shape;30267;p30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8" name="Google Shape;30268;p30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9" name="Google Shape;30269;p30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0" name="Google Shape;30270;p30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1" name="Google Shape;30271;p30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2" name="Google Shape;30272;p30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3" name="Google Shape;30273;p30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4" name="Google Shape;30274;p30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5" name="Google Shape;30275;p30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6" name="Google Shape;30276;p30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7" name="Google Shape;30277;p30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8" name="Google Shape;30278;p30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9" name="Google Shape;30279;p30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0" name="Google Shape;30280;p30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1" name="Google Shape;30281;p30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2" name="Google Shape;30282;p30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3" name="Google Shape;30283;p30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4" name="Google Shape;30284;p30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5" name="Google Shape;30285;p30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6" name="Google Shape;30286;p30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7" name="Google Shape;30287;p30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8" name="Google Shape;30288;p30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9" name="Google Shape;30289;p30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0" name="Google Shape;30290;p30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1" name="Google Shape;30291;p30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2" name="Google Shape;30292;p30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3" name="Google Shape;30293;p30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4" name="Google Shape;30294;p30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5" name="Google Shape;30295;p30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6" name="Google Shape;30296;p30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7" name="Google Shape;30297;p30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8" name="Google Shape;30298;p30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9" name="Google Shape;30299;p30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0" name="Google Shape;30300;p30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1" name="Google Shape;30301;p30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2" name="Google Shape;30302;p30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3" name="Google Shape;30303;p30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4" name="Google Shape;30304;p30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5" name="Google Shape;30305;p30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6" name="Google Shape;30306;p30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7" name="Google Shape;30307;p30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8" name="Google Shape;30308;p30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9" name="Google Shape;30309;p30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0" name="Google Shape;30310;p30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1" name="Google Shape;30311;p30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2" name="Google Shape;30312;p30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3" name="Google Shape;30313;p30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4" name="Google Shape;30314;p30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5" name="Google Shape;30315;p30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6" name="Google Shape;30316;p30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7" name="Google Shape;30317;p30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8" name="Google Shape;30318;p30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9" name="Google Shape;30319;p30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0" name="Google Shape;30320;p30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1" name="Google Shape;30321;p30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2" name="Google Shape;30322;p30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3" name="Google Shape;30323;p30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4" name="Google Shape;30324;p30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5" name="Google Shape;30325;p30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6" name="Google Shape;30326;p30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7" name="Google Shape;30327;p30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8" name="Google Shape;30328;p30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9" name="Google Shape;30329;p30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0" name="Google Shape;30330;p30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1" name="Google Shape;30331;p30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2" name="Google Shape;30332;p30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3" name="Google Shape;30333;p30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4" name="Google Shape;30334;p30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5" name="Google Shape;30335;p30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6" name="Google Shape;30336;p30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7" name="Google Shape;30337;p30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8" name="Google Shape;30338;p30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9" name="Google Shape;30339;p30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0" name="Google Shape;30340;p30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1" name="Google Shape;30341;p30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2" name="Google Shape;30342;p30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3" name="Google Shape;30343;p30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4" name="Google Shape;30344;p30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5" name="Google Shape;30345;p30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6" name="Google Shape;30346;p30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7" name="Google Shape;30347;p30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8" name="Google Shape;30348;p30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9" name="Google Shape;30349;p30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0" name="Google Shape;30350;p30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1" name="Google Shape;30351;p30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2" name="Google Shape;30352;p30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3" name="Google Shape;30353;p30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4" name="Google Shape;30354;p30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5" name="Google Shape;30355;p30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6" name="Google Shape;30356;p30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7" name="Google Shape;30357;p30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8" name="Google Shape;30358;p30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9" name="Google Shape;30359;p30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0" name="Google Shape;30360;p30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1" name="Google Shape;30361;p30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2" name="Google Shape;30362;p30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3" name="Google Shape;30363;p30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4" name="Google Shape;30364;p30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5" name="Google Shape;30365;p30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6" name="Google Shape;30366;p30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7" name="Google Shape;30367;p30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8" name="Google Shape;30368;p30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9" name="Google Shape;30369;p30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0" name="Google Shape;30370;p30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1" name="Google Shape;30371;p30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2" name="Google Shape;30372;p30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3" name="Google Shape;30373;p30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4" name="Google Shape;30374;p30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5" name="Google Shape;30375;p30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6" name="Google Shape;30376;p30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7" name="Google Shape;30377;p30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8" name="Google Shape;30378;p30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9" name="Google Shape;30379;p30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0" name="Google Shape;30380;p30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1" name="Google Shape;30381;p30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2" name="Google Shape;30382;p30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3" name="Google Shape;30383;p30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4" name="Google Shape;30384;p30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5" name="Google Shape;30385;p30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6" name="Google Shape;30386;p30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7" name="Google Shape;30387;p30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8" name="Google Shape;30388;p30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9" name="Google Shape;30389;p30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0" name="Google Shape;30390;p30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1" name="Google Shape;30391;p30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2" name="Google Shape;30392;p30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3" name="Google Shape;30393;p30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4" name="Google Shape;30394;p30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5" name="Google Shape;30395;p30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6" name="Google Shape;30396;p30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7" name="Google Shape;30397;p30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8" name="Google Shape;30398;p30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9" name="Google Shape;30399;p30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0" name="Google Shape;30400;p30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1" name="Google Shape;30401;p30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2" name="Google Shape;30402;p30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3" name="Google Shape;30403;p30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4" name="Google Shape;30404;p30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5" name="Google Shape;30405;p30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6" name="Google Shape;30406;p30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7" name="Google Shape;30407;p30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8" name="Google Shape;30408;p30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9" name="Google Shape;30409;p30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0" name="Google Shape;30410;p30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1" name="Google Shape;30411;p30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2" name="Google Shape;30412;p30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3" name="Google Shape;30413;p30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4" name="Google Shape;30414;p30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5" name="Google Shape;30415;p30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6" name="Google Shape;30416;p30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7" name="Google Shape;30417;p30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8" name="Google Shape;30418;p30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9" name="Google Shape;30419;p30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0" name="Google Shape;30420;p30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1" name="Google Shape;30421;p30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2" name="Google Shape;30422;p30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3" name="Google Shape;30423;p30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4" name="Google Shape;30424;p30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5" name="Google Shape;30425;p30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6" name="Google Shape;30426;p30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7" name="Google Shape;30427;p30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8" name="Google Shape;30428;p30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9" name="Google Shape;30429;p30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0" name="Google Shape;30430;p30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1" name="Google Shape;30431;p30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2" name="Google Shape;30432;p30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3" name="Google Shape;30433;p30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4" name="Google Shape;30434;p30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5" name="Google Shape;30435;p30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6" name="Google Shape;30436;p30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7" name="Google Shape;30437;p30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8" name="Google Shape;30438;p30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9" name="Google Shape;30439;p30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0" name="Google Shape;30440;p30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1" name="Google Shape;30441;p30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2" name="Google Shape;30442;p30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3" name="Google Shape;30443;p30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4" name="Google Shape;30444;p30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5" name="Google Shape;30445;p30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6" name="Google Shape;30446;p30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7" name="Google Shape;30447;p30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8" name="Google Shape;30448;p30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9" name="Google Shape;30449;p30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0" name="Google Shape;30450;p30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1" name="Google Shape;30451;p30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2" name="Google Shape;30452;p30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3" name="Google Shape;30453;p30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4" name="Google Shape;30454;p30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5" name="Google Shape;30455;p30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6" name="Google Shape;30456;p30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7" name="Google Shape;30457;p30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8" name="Google Shape;30458;p30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9" name="Google Shape;30459;p30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0" name="Google Shape;30460;p30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1" name="Google Shape;30461;p30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2" name="Google Shape;30462;p30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3" name="Google Shape;30463;p30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4" name="Google Shape;30464;p30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5" name="Google Shape;30465;p30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6" name="Google Shape;30466;p30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7" name="Google Shape;30467;p30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8" name="Google Shape;30468;p30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9" name="Google Shape;30469;p30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0" name="Google Shape;30470;p30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1" name="Google Shape;30471;p30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2" name="Google Shape;30472;p30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3" name="Google Shape;30473;p30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4" name="Google Shape;30474;p30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5" name="Google Shape;30475;p30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6" name="Google Shape;30476;p30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7" name="Google Shape;30477;p30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8" name="Google Shape;30478;p30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9" name="Google Shape;30479;p30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0" name="Google Shape;30480;p30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1" name="Google Shape;30481;p30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2" name="Google Shape;30482;p30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3" name="Google Shape;30483;p30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4" name="Google Shape;30484;p30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5" name="Google Shape;30485;p30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6" name="Google Shape;30486;p30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7" name="Google Shape;30487;p30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8" name="Google Shape;30488;p30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9" name="Google Shape;30489;p30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0" name="Google Shape;30490;p30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1" name="Google Shape;30491;p30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2" name="Google Shape;30492;p30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3" name="Google Shape;30493;p30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4" name="Google Shape;30494;p30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5" name="Google Shape;30495;p30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6" name="Google Shape;30496;p30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7" name="Google Shape;30497;p30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8" name="Google Shape;30498;p30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9" name="Google Shape;30499;p30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0" name="Google Shape;30500;p30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1" name="Google Shape;30501;p30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2" name="Google Shape;30502;p30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3" name="Google Shape;30503;p30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4" name="Google Shape;30504;p30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5" name="Google Shape;30505;p30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6" name="Google Shape;30506;p30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7" name="Google Shape;30507;p30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8" name="Google Shape;30508;p30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9" name="Google Shape;30509;p30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0" name="Google Shape;30510;p30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1" name="Google Shape;30511;p30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2" name="Google Shape;30512;p30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3" name="Google Shape;30513;p30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4" name="Google Shape;30514;p30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5" name="Google Shape;30515;p30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6" name="Google Shape;30516;p30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7" name="Google Shape;30517;p30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8" name="Google Shape;30518;p30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9" name="Google Shape;30519;p30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0" name="Google Shape;30520;p30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1" name="Google Shape;30521;p30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2" name="Google Shape;30522;p30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3" name="Google Shape;30523;p30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4" name="Google Shape;30524;p30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5" name="Google Shape;30525;p30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6" name="Google Shape;30526;p30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7" name="Google Shape;30527;p30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8" name="Google Shape;30528;p30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9" name="Google Shape;30529;p30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0" name="Google Shape;30530;p30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1" name="Google Shape;30531;p30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2" name="Google Shape;30532;p30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3" name="Google Shape;30533;p30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4" name="Google Shape;30534;p30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5" name="Google Shape;30535;p30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6" name="Google Shape;30536;p30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7" name="Google Shape;30537;p30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8" name="Google Shape;30538;p30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9" name="Google Shape;30539;p30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0" name="Google Shape;30540;p30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1" name="Google Shape;30541;p30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2" name="Google Shape;30542;p30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3" name="Google Shape;30543;p30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4" name="Google Shape;30544;p30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5" name="Google Shape;30545;p30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6" name="Google Shape;30546;p30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7" name="Google Shape;30547;p30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8" name="Google Shape;30548;p30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9" name="Google Shape;30549;p30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0" name="Google Shape;30550;p30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1" name="Google Shape;30551;p30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2" name="Google Shape;30552;p30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3" name="Google Shape;30553;p30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4" name="Google Shape;30554;p30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5" name="Google Shape;30555;p30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6" name="Google Shape;30556;p30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7" name="Google Shape;30557;p30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8" name="Google Shape;30558;p30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9" name="Google Shape;30559;p30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0" name="Google Shape;30560;p30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1" name="Google Shape;30561;p30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2" name="Google Shape;30562;p30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3" name="Google Shape;30563;p30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4" name="Google Shape;30564;p30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5" name="Google Shape;30565;p30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6" name="Google Shape;30566;p30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7" name="Google Shape;30567;p30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8" name="Google Shape;30568;p30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9" name="Google Shape;30569;p30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0" name="Google Shape;30570;p30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1" name="Google Shape;30571;p30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2" name="Google Shape;30572;p30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3" name="Google Shape;30573;p30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4" name="Google Shape;30574;p30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5" name="Google Shape;30575;p30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6" name="Google Shape;30576;p30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7" name="Google Shape;30577;p30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8" name="Google Shape;30578;p30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9" name="Google Shape;30579;p30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0" name="Google Shape;30580;p30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1" name="Google Shape;30581;p30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2" name="Google Shape;30582;p30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3" name="Google Shape;30583;p30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4" name="Google Shape;30584;p30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5" name="Google Shape;30585;p30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6" name="Google Shape;30586;p30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7" name="Google Shape;30587;p30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8" name="Google Shape;30588;p30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9" name="Google Shape;30589;p30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0" name="Google Shape;30590;p30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1" name="Google Shape;30591;p30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2" name="Google Shape;30592;p30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3" name="Google Shape;30593;p30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4" name="Google Shape;30594;p30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5" name="Google Shape;30595;p30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6" name="Google Shape;30596;p30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7" name="Google Shape;30597;p30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8" name="Google Shape;30598;p30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9" name="Google Shape;30599;p30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0" name="Google Shape;30600;p30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1" name="Google Shape;30601;p30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2" name="Google Shape;30602;p30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3" name="Google Shape;30603;p30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4" name="Google Shape;30604;p30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5" name="Google Shape;30605;p30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6" name="Google Shape;30606;p30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7" name="Google Shape;30607;p30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8" name="Google Shape;30608;p30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9" name="Google Shape;30609;p30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0" name="Google Shape;30610;p30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1" name="Google Shape;30611;p30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2" name="Google Shape;30612;p30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3" name="Google Shape;30613;p30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4" name="Google Shape;30614;p30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5" name="Google Shape;30615;p30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6" name="Google Shape;30616;p30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7" name="Google Shape;30617;p30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8" name="Google Shape;30618;p30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9" name="Google Shape;30619;p30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0" name="Google Shape;30620;p30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1" name="Google Shape;30621;p30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2" name="Google Shape;30622;p30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3" name="Google Shape;30623;p30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4" name="Google Shape;30624;p30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5" name="Google Shape;30625;p30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6" name="Google Shape;30626;p30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7" name="Google Shape;30627;p30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8" name="Google Shape;30628;p30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9" name="Google Shape;30629;p30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0" name="Google Shape;30630;p30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1" name="Google Shape;30631;p30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2" name="Google Shape;30632;p30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3" name="Google Shape;30633;p30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4" name="Google Shape;30634;p30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5" name="Google Shape;30635;p30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6" name="Google Shape;30636;p30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7" name="Google Shape;30637;p30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8" name="Google Shape;30638;p30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9" name="Google Shape;30639;p30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0" name="Google Shape;30640;p30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1" name="Google Shape;30641;p30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2" name="Google Shape;30642;p30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3" name="Google Shape;30643;p30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4" name="Google Shape;30644;p30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5" name="Google Shape;30645;p30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6" name="Google Shape;30646;p30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7" name="Google Shape;30647;p30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8" name="Google Shape;30648;p30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9" name="Google Shape;30649;p30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0" name="Google Shape;30650;p30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1" name="Google Shape;30651;p30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2" name="Google Shape;30652;p30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3" name="Google Shape;30653;p30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4" name="Google Shape;30654;p30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5" name="Google Shape;30655;p30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6" name="Google Shape;30656;p30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7" name="Google Shape;30657;p30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8" name="Google Shape;30658;p30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9" name="Google Shape;30659;p30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0" name="Google Shape;30660;p30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1" name="Google Shape;30661;p30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2" name="Google Shape;30662;p30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3" name="Google Shape;30663;p30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4" name="Google Shape;30664;p30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5" name="Google Shape;30665;p30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6" name="Google Shape;30666;p30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7" name="Google Shape;30667;p30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8" name="Google Shape;30668;p30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9" name="Google Shape;30669;p30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0" name="Google Shape;30670;p30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1" name="Google Shape;30671;p30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2" name="Google Shape;30672;p30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3" name="Google Shape;30673;p30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4" name="Google Shape;30674;p30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5" name="Google Shape;30675;p30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6" name="Google Shape;30676;p30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7" name="Google Shape;30677;p30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8" name="Google Shape;30678;p30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9" name="Google Shape;30679;p30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0" name="Google Shape;30680;p30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1" name="Google Shape;30681;p30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2" name="Google Shape;30682;p30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3" name="Google Shape;30683;p30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4" name="Google Shape;30684;p30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5" name="Google Shape;30685;p30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6" name="Google Shape;30686;p30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7" name="Google Shape;30687;p30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8" name="Google Shape;30688;p30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9" name="Google Shape;30689;p30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0" name="Google Shape;30690;p30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1" name="Google Shape;30691;p30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2" name="Google Shape;30692;p30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3" name="Google Shape;30693;p30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4" name="Google Shape;30694;p30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5" name="Google Shape;30695;p30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6" name="Google Shape;30696;p30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7" name="Google Shape;30697;p30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8" name="Google Shape;30698;p30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9" name="Google Shape;30699;p30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0" name="Google Shape;30700;p30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1" name="Google Shape;30701;p30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2" name="Google Shape;30702;p30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3" name="Google Shape;30703;p30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4" name="Google Shape;30704;p30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5" name="Google Shape;30705;p30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6" name="Google Shape;30706;p30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7" name="Google Shape;30707;p30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8" name="Google Shape;30708;p30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9" name="Google Shape;30709;p30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0" name="Google Shape;30710;p30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1" name="Google Shape;30711;p30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2" name="Google Shape;30712;p30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3" name="Google Shape;30713;p30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4" name="Google Shape;30714;p30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5" name="Google Shape;30715;p30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6" name="Google Shape;30716;p30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7" name="Google Shape;30717;p30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8" name="Google Shape;30718;p30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9" name="Google Shape;30719;p30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0" name="Google Shape;30720;p30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1" name="Google Shape;30721;p30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2" name="Google Shape;30722;p30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3" name="Google Shape;30723;p30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4" name="Google Shape;30724;p30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5" name="Google Shape;30725;p30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6" name="Google Shape;30726;p30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7" name="Google Shape;30727;p30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8" name="Google Shape;30728;p30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9" name="Google Shape;30729;p30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0" name="Google Shape;30730;p30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1" name="Google Shape;30731;p30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2" name="Google Shape;30732;p30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3" name="Google Shape;30733;p30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4" name="Google Shape;30734;p30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5" name="Google Shape;30735;p30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6" name="Google Shape;30736;p30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7" name="Google Shape;30737;p30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8" name="Google Shape;30738;p30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9" name="Google Shape;30739;p30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0" name="Google Shape;30740;p30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1" name="Google Shape;30741;p30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2" name="Google Shape;30742;p30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3" name="Google Shape;30743;p30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4" name="Google Shape;30744;p30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5" name="Google Shape;30745;p30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6" name="Google Shape;30746;p30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7" name="Google Shape;30747;p30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8" name="Google Shape;30748;p30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9" name="Google Shape;30749;p30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0" name="Google Shape;30750;p30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1" name="Google Shape;30751;p30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2" name="Google Shape;30752;p30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3" name="Google Shape;30753;p30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4" name="Google Shape;30754;p30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5" name="Google Shape;30755;p30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756" name="Google Shape;30756;p30"/>
          <p:cNvSpPr/>
          <p:nvPr/>
        </p:nvSpPr>
        <p:spPr>
          <a:xfrm>
            <a:off x="394367" y="396400"/>
            <a:ext cx="11408800" cy="6069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57" name="Google Shape;30757;p30"/>
          <p:cNvSpPr/>
          <p:nvPr/>
        </p:nvSpPr>
        <p:spPr>
          <a:xfrm>
            <a:off x="352499" y="1526529"/>
            <a:ext cx="2387576" cy="763624"/>
          </a:xfrm>
          <a:custGeom>
            <a:avLst/>
            <a:gdLst/>
            <a:ahLst/>
            <a:cxnLst/>
            <a:rect l="l" t="t" r="r" b="b"/>
            <a:pathLst>
              <a:path w="73873" h="23627" extrusionOk="0">
                <a:moveTo>
                  <a:pt x="30622" y="1"/>
                </a:moveTo>
                <a:cubicBezTo>
                  <a:pt x="25332" y="1"/>
                  <a:pt x="21000" y="2227"/>
                  <a:pt x="20452" y="5791"/>
                </a:cubicBezTo>
                <a:cubicBezTo>
                  <a:pt x="19624" y="11204"/>
                  <a:pt x="24737" y="13535"/>
                  <a:pt x="24737" y="13535"/>
                </a:cubicBezTo>
                <a:cubicBezTo>
                  <a:pt x="24737" y="13535"/>
                  <a:pt x="21993" y="13122"/>
                  <a:pt x="21053" y="11806"/>
                </a:cubicBezTo>
                <a:cubicBezTo>
                  <a:pt x="20151" y="10490"/>
                  <a:pt x="19850" y="9362"/>
                  <a:pt x="19850" y="9362"/>
                </a:cubicBezTo>
                <a:cubicBezTo>
                  <a:pt x="19850" y="9362"/>
                  <a:pt x="16880" y="11204"/>
                  <a:pt x="17519" y="13422"/>
                </a:cubicBezTo>
                <a:cubicBezTo>
                  <a:pt x="18121" y="15678"/>
                  <a:pt x="20677" y="15979"/>
                  <a:pt x="20677" y="15979"/>
                </a:cubicBezTo>
                <a:cubicBezTo>
                  <a:pt x="20677" y="15979"/>
                  <a:pt x="18121" y="15979"/>
                  <a:pt x="17294" y="15377"/>
                </a:cubicBezTo>
                <a:lnTo>
                  <a:pt x="17294" y="15377"/>
                </a:lnTo>
                <a:cubicBezTo>
                  <a:pt x="17294" y="15377"/>
                  <a:pt x="18308" y="18009"/>
                  <a:pt x="13647" y="18610"/>
                </a:cubicBezTo>
                <a:cubicBezTo>
                  <a:pt x="13104" y="18684"/>
                  <a:pt x="12503" y="18717"/>
                  <a:pt x="11867" y="18717"/>
                </a:cubicBezTo>
                <a:cubicBezTo>
                  <a:pt x="6998" y="18717"/>
                  <a:pt x="1" y="16806"/>
                  <a:pt x="0" y="16806"/>
                </a:cubicBezTo>
                <a:lnTo>
                  <a:pt x="0" y="16806"/>
                </a:lnTo>
                <a:cubicBezTo>
                  <a:pt x="1" y="16806"/>
                  <a:pt x="7900" y="21379"/>
                  <a:pt x="13654" y="21379"/>
                </a:cubicBezTo>
                <a:cubicBezTo>
                  <a:pt x="13894" y="21379"/>
                  <a:pt x="14130" y="21371"/>
                  <a:pt x="14361" y="21355"/>
                </a:cubicBezTo>
                <a:cubicBezTo>
                  <a:pt x="20151" y="20979"/>
                  <a:pt x="24324" y="18610"/>
                  <a:pt x="27482" y="18310"/>
                </a:cubicBezTo>
                <a:cubicBezTo>
                  <a:pt x="30639" y="18009"/>
                  <a:pt x="31955" y="18009"/>
                  <a:pt x="31955" y="18009"/>
                </a:cubicBezTo>
                <a:lnTo>
                  <a:pt x="31955" y="18009"/>
                </a:lnTo>
                <a:cubicBezTo>
                  <a:pt x="31955" y="18009"/>
                  <a:pt x="27482" y="19362"/>
                  <a:pt x="26655" y="19663"/>
                </a:cubicBezTo>
                <a:cubicBezTo>
                  <a:pt x="25894" y="19917"/>
                  <a:pt x="28694" y="23627"/>
                  <a:pt x="32633" y="23627"/>
                </a:cubicBezTo>
                <a:cubicBezTo>
                  <a:pt x="32781" y="23627"/>
                  <a:pt x="32932" y="23621"/>
                  <a:pt x="33083" y="23610"/>
                </a:cubicBezTo>
                <a:cubicBezTo>
                  <a:pt x="37256" y="23310"/>
                  <a:pt x="38760" y="19776"/>
                  <a:pt x="42031" y="19099"/>
                </a:cubicBezTo>
                <a:cubicBezTo>
                  <a:pt x="44109" y="18664"/>
                  <a:pt x="45985" y="18586"/>
                  <a:pt x="47061" y="18586"/>
                </a:cubicBezTo>
                <a:cubicBezTo>
                  <a:pt x="47658" y="18586"/>
                  <a:pt x="48008" y="18610"/>
                  <a:pt x="48008" y="18610"/>
                </a:cubicBezTo>
                <a:cubicBezTo>
                  <a:pt x="48008" y="18610"/>
                  <a:pt x="42519" y="18723"/>
                  <a:pt x="41918" y="20189"/>
                </a:cubicBezTo>
                <a:cubicBezTo>
                  <a:pt x="41394" y="21466"/>
                  <a:pt x="42096" y="22030"/>
                  <a:pt x="44572" y="22030"/>
                </a:cubicBezTo>
                <a:cubicBezTo>
                  <a:pt x="44939" y="22030"/>
                  <a:pt x="45344" y="22018"/>
                  <a:pt x="45790" y="21994"/>
                </a:cubicBezTo>
                <a:cubicBezTo>
                  <a:pt x="49249" y="21768"/>
                  <a:pt x="53421" y="20791"/>
                  <a:pt x="55452" y="20189"/>
                </a:cubicBezTo>
                <a:cubicBezTo>
                  <a:pt x="55620" y="20143"/>
                  <a:pt x="55803" y="20121"/>
                  <a:pt x="56003" y="20121"/>
                </a:cubicBezTo>
                <a:cubicBezTo>
                  <a:pt x="57964" y="20121"/>
                  <a:pt x="61402" y="22175"/>
                  <a:pt x="65625" y="22175"/>
                </a:cubicBezTo>
                <a:cubicBezTo>
                  <a:pt x="66157" y="22175"/>
                  <a:pt x="66701" y="22142"/>
                  <a:pt x="67256" y="22069"/>
                </a:cubicBezTo>
                <a:cubicBezTo>
                  <a:pt x="72632" y="21355"/>
                  <a:pt x="73872" y="19663"/>
                  <a:pt x="73873" y="19663"/>
                </a:cubicBezTo>
                <a:lnTo>
                  <a:pt x="73873" y="19663"/>
                </a:lnTo>
                <a:cubicBezTo>
                  <a:pt x="73872" y="19663"/>
                  <a:pt x="72088" y="20793"/>
                  <a:pt x="69010" y="20793"/>
                </a:cubicBezTo>
                <a:cubicBezTo>
                  <a:pt x="67849" y="20793"/>
                  <a:pt x="66504" y="20632"/>
                  <a:pt x="65000" y="20189"/>
                </a:cubicBezTo>
                <a:cubicBezTo>
                  <a:pt x="59557" y="18623"/>
                  <a:pt x="53817" y="11917"/>
                  <a:pt x="48149" y="11917"/>
                </a:cubicBezTo>
                <a:cubicBezTo>
                  <a:pt x="48102" y="11917"/>
                  <a:pt x="48055" y="11918"/>
                  <a:pt x="48008" y="11919"/>
                </a:cubicBezTo>
                <a:cubicBezTo>
                  <a:pt x="42331" y="11994"/>
                  <a:pt x="38760" y="13422"/>
                  <a:pt x="38760" y="13422"/>
                </a:cubicBezTo>
                <a:cubicBezTo>
                  <a:pt x="38760" y="13422"/>
                  <a:pt x="42444" y="10076"/>
                  <a:pt x="46091" y="10076"/>
                </a:cubicBezTo>
                <a:cubicBezTo>
                  <a:pt x="46091" y="10076"/>
                  <a:pt x="47406" y="5603"/>
                  <a:pt x="39061" y="1843"/>
                </a:cubicBezTo>
                <a:cubicBezTo>
                  <a:pt x="36248" y="576"/>
                  <a:pt x="33311" y="1"/>
                  <a:pt x="306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58" name="Google Shape;30758;p30"/>
          <p:cNvSpPr/>
          <p:nvPr/>
        </p:nvSpPr>
        <p:spPr>
          <a:xfrm flipH="1">
            <a:off x="9154667" y="5461185"/>
            <a:ext cx="2855933" cy="1132367"/>
          </a:xfrm>
          <a:custGeom>
            <a:avLst/>
            <a:gdLst/>
            <a:ahLst/>
            <a:cxnLst/>
            <a:rect l="l" t="t" r="r" b="b"/>
            <a:pathLst>
              <a:path w="85678" h="33971" extrusionOk="0">
                <a:moveTo>
                  <a:pt x="20606" y="1"/>
                </a:moveTo>
                <a:cubicBezTo>
                  <a:pt x="18209" y="1"/>
                  <a:pt x="15458" y="635"/>
                  <a:pt x="12256" y="2014"/>
                </a:cubicBezTo>
                <a:cubicBezTo>
                  <a:pt x="2745" y="6112"/>
                  <a:pt x="7858" y="17353"/>
                  <a:pt x="11241" y="18518"/>
                </a:cubicBezTo>
                <a:cubicBezTo>
                  <a:pt x="11686" y="18673"/>
                  <a:pt x="12176" y="18740"/>
                  <a:pt x="12691" y="18740"/>
                </a:cubicBezTo>
                <a:cubicBezTo>
                  <a:pt x="16043" y="18740"/>
                  <a:pt x="20451" y="15887"/>
                  <a:pt x="20452" y="15887"/>
                </a:cubicBezTo>
                <a:lnTo>
                  <a:pt x="20452" y="15887"/>
                </a:lnTo>
                <a:cubicBezTo>
                  <a:pt x="20451" y="15887"/>
                  <a:pt x="18233" y="18969"/>
                  <a:pt x="13647" y="19909"/>
                </a:cubicBezTo>
                <a:cubicBezTo>
                  <a:pt x="12888" y="20065"/>
                  <a:pt x="12175" y="20135"/>
                  <a:pt x="11473" y="20135"/>
                </a:cubicBezTo>
                <a:cubicBezTo>
                  <a:pt x="8628" y="20135"/>
                  <a:pt x="5968" y="18995"/>
                  <a:pt x="1203" y="17879"/>
                </a:cubicBezTo>
                <a:cubicBezTo>
                  <a:pt x="790" y="18857"/>
                  <a:pt x="376" y="19872"/>
                  <a:pt x="0" y="20887"/>
                </a:cubicBezTo>
                <a:cubicBezTo>
                  <a:pt x="2670" y="21939"/>
                  <a:pt x="4775" y="23368"/>
                  <a:pt x="6429" y="24232"/>
                </a:cubicBezTo>
                <a:cubicBezTo>
                  <a:pt x="10940" y="26563"/>
                  <a:pt x="10489" y="31225"/>
                  <a:pt x="15752" y="33330"/>
                </a:cubicBezTo>
                <a:cubicBezTo>
                  <a:pt x="16904" y="33791"/>
                  <a:pt x="18300" y="33971"/>
                  <a:pt x="19778" y="33971"/>
                </a:cubicBezTo>
                <a:cubicBezTo>
                  <a:pt x="25058" y="33971"/>
                  <a:pt x="31391" y="31676"/>
                  <a:pt x="31391" y="31676"/>
                </a:cubicBezTo>
                <a:cubicBezTo>
                  <a:pt x="31391" y="31676"/>
                  <a:pt x="28459" y="29458"/>
                  <a:pt x="26279" y="26563"/>
                </a:cubicBezTo>
                <a:cubicBezTo>
                  <a:pt x="24098" y="23631"/>
                  <a:pt x="18910" y="23029"/>
                  <a:pt x="18910" y="23029"/>
                </a:cubicBezTo>
                <a:cubicBezTo>
                  <a:pt x="18910" y="23029"/>
                  <a:pt x="19699" y="22861"/>
                  <a:pt x="20862" y="22861"/>
                </a:cubicBezTo>
                <a:cubicBezTo>
                  <a:pt x="22758" y="22861"/>
                  <a:pt x="25648" y="23308"/>
                  <a:pt x="27745" y="25661"/>
                </a:cubicBezTo>
                <a:cubicBezTo>
                  <a:pt x="30882" y="29221"/>
                  <a:pt x="37622" y="33311"/>
                  <a:pt x="43998" y="33311"/>
                </a:cubicBezTo>
                <a:cubicBezTo>
                  <a:pt x="44422" y="33311"/>
                  <a:pt x="44844" y="33293"/>
                  <a:pt x="45264" y="33255"/>
                </a:cubicBezTo>
                <a:cubicBezTo>
                  <a:pt x="50489" y="32804"/>
                  <a:pt x="55076" y="27541"/>
                  <a:pt x="56805" y="23330"/>
                </a:cubicBezTo>
                <a:lnTo>
                  <a:pt x="56805" y="23330"/>
                </a:lnTo>
                <a:cubicBezTo>
                  <a:pt x="56730" y="25699"/>
                  <a:pt x="55828" y="28556"/>
                  <a:pt x="55828" y="28556"/>
                </a:cubicBezTo>
                <a:cubicBezTo>
                  <a:pt x="55828" y="28556"/>
                  <a:pt x="56462" y="28489"/>
                  <a:pt x="57732" y="28489"/>
                </a:cubicBezTo>
                <a:cubicBezTo>
                  <a:pt x="58367" y="28489"/>
                  <a:pt x="59161" y="28506"/>
                  <a:pt x="60113" y="28556"/>
                </a:cubicBezTo>
                <a:cubicBezTo>
                  <a:pt x="60237" y="28561"/>
                  <a:pt x="60362" y="28563"/>
                  <a:pt x="60488" y="28563"/>
                </a:cubicBezTo>
                <a:cubicBezTo>
                  <a:pt x="63252" y="28563"/>
                  <a:pt x="66385" y="27392"/>
                  <a:pt x="71203" y="25774"/>
                </a:cubicBezTo>
                <a:cubicBezTo>
                  <a:pt x="76241" y="24082"/>
                  <a:pt x="85677" y="23518"/>
                  <a:pt x="85677" y="23518"/>
                </a:cubicBezTo>
                <a:cubicBezTo>
                  <a:pt x="84598" y="23186"/>
                  <a:pt x="82348" y="23125"/>
                  <a:pt x="79555" y="23125"/>
                </a:cubicBezTo>
                <a:cubicBezTo>
                  <a:pt x="77939" y="23125"/>
                  <a:pt x="76140" y="23146"/>
                  <a:pt x="74283" y="23146"/>
                </a:cubicBezTo>
                <a:cubicBezTo>
                  <a:pt x="72081" y="23146"/>
                  <a:pt x="69796" y="23117"/>
                  <a:pt x="67632" y="22992"/>
                </a:cubicBezTo>
                <a:cubicBezTo>
                  <a:pt x="60527" y="22578"/>
                  <a:pt x="56692" y="16225"/>
                  <a:pt x="56692" y="16225"/>
                </a:cubicBezTo>
                <a:cubicBezTo>
                  <a:pt x="55640" y="13969"/>
                  <a:pt x="53497" y="11902"/>
                  <a:pt x="49211" y="9909"/>
                </a:cubicBezTo>
                <a:cubicBezTo>
                  <a:pt x="47847" y="9270"/>
                  <a:pt x="46539" y="8996"/>
                  <a:pt x="45337" y="8996"/>
                </a:cubicBezTo>
                <a:cubicBezTo>
                  <a:pt x="40745" y="8996"/>
                  <a:pt x="37704" y="12996"/>
                  <a:pt x="38985" y="15887"/>
                </a:cubicBezTo>
                <a:cubicBezTo>
                  <a:pt x="40602" y="19533"/>
                  <a:pt x="47895" y="20435"/>
                  <a:pt x="47895" y="20435"/>
                </a:cubicBezTo>
                <a:cubicBezTo>
                  <a:pt x="47895" y="20435"/>
                  <a:pt x="46879" y="20774"/>
                  <a:pt x="45206" y="20774"/>
                </a:cubicBezTo>
                <a:cubicBezTo>
                  <a:pt x="43776" y="20774"/>
                  <a:pt x="41865" y="20527"/>
                  <a:pt x="39700" y="19608"/>
                </a:cubicBezTo>
                <a:cubicBezTo>
                  <a:pt x="35038" y="17653"/>
                  <a:pt x="35489" y="12691"/>
                  <a:pt x="31391" y="6526"/>
                </a:cubicBezTo>
                <a:cubicBezTo>
                  <a:pt x="28673" y="2461"/>
                  <a:pt x="25327" y="1"/>
                  <a:pt x="2060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759" name="Google Shape;30759;p30"/>
          <p:cNvGrpSpPr/>
          <p:nvPr/>
        </p:nvGrpSpPr>
        <p:grpSpPr>
          <a:xfrm>
            <a:off x="805976" y="4669749"/>
            <a:ext cx="590787" cy="553615"/>
            <a:chOff x="2987700" y="3560325"/>
            <a:chExt cx="386708" cy="362377"/>
          </a:xfrm>
        </p:grpSpPr>
        <p:sp>
          <p:nvSpPr>
            <p:cNvPr id="30760" name="Google Shape;30760;p30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1" name="Google Shape;30761;p30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2" name="Google Shape;30762;p30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3" name="Google Shape;30763;p30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4" name="Google Shape;30764;p30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5" name="Google Shape;30765;p30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6" name="Google Shape;30766;p30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7" name="Google Shape;30767;p30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8" name="Google Shape;30768;p30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9" name="Google Shape;30769;p30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0" name="Google Shape;30770;p30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1" name="Google Shape;30771;p30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2" name="Google Shape;30772;p30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3" name="Google Shape;30773;p30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4" name="Google Shape;30774;p30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5" name="Google Shape;30775;p30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6" name="Google Shape;30776;p30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7" name="Google Shape;30777;p30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8" name="Google Shape;30778;p30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9" name="Google Shape;30779;p30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0" name="Google Shape;30780;p30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1" name="Google Shape;30781;p30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2" name="Google Shape;30782;p30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783" name="Google Shape;30783;p30"/>
          <p:cNvGrpSpPr/>
          <p:nvPr/>
        </p:nvGrpSpPr>
        <p:grpSpPr>
          <a:xfrm>
            <a:off x="1396783" y="5562815"/>
            <a:ext cx="393669" cy="368900"/>
            <a:chOff x="2987700" y="3560325"/>
            <a:chExt cx="386708" cy="362377"/>
          </a:xfrm>
        </p:grpSpPr>
        <p:sp>
          <p:nvSpPr>
            <p:cNvPr id="30784" name="Google Shape;30784;p30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5" name="Google Shape;30785;p30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6" name="Google Shape;30786;p30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7" name="Google Shape;30787;p30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8" name="Google Shape;30788;p30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9" name="Google Shape;30789;p30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0" name="Google Shape;30790;p30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1" name="Google Shape;30791;p30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2" name="Google Shape;30792;p30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3" name="Google Shape;30793;p30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4" name="Google Shape;30794;p30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5" name="Google Shape;30795;p30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6" name="Google Shape;30796;p30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7" name="Google Shape;30797;p30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8" name="Google Shape;30798;p30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9" name="Google Shape;30799;p30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0" name="Google Shape;30800;p30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1" name="Google Shape;30801;p30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2" name="Google Shape;30802;p30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3" name="Google Shape;30803;p30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4" name="Google Shape;30804;p30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5" name="Google Shape;30805;p30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6" name="Google Shape;30806;p30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807" name="Google Shape;30807;p30"/>
          <p:cNvGrpSpPr/>
          <p:nvPr/>
        </p:nvGrpSpPr>
        <p:grpSpPr>
          <a:xfrm>
            <a:off x="11266450" y="4377082"/>
            <a:ext cx="393669" cy="368900"/>
            <a:chOff x="2987700" y="3560325"/>
            <a:chExt cx="386708" cy="362377"/>
          </a:xfrm>
        </p:grpSpPr>
        <p:sp>
          <p:nvSpPr>
            <p:cNvPr id="30808" name="Google Shape;30808;p30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9" name="Google Shape;30809;p30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0" name="Google Shape;30810;p30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1" name="Google Shape;30811;p30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2" name="Google Shape;30812;p30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3" name="Google Shape;30813;p30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4" name="Google Shape;30814;p30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5" name="Google Shape;30815;p30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6" name="Google Shape;30816;p30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7" name="Google Shape;30817;p30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8" name="Google Shape;30818;p30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9" name="Google Shape;30819;p30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0" name="Google Shape;30820;p30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1" name="Google Shape;30821;p30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2" name="Google Shape;30822;p30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3" name="Google Shape;30823;p30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4" name="Google Shape;30824;p30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5" name="Google Shape;30825;p30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6" name="Google Shape;30826;p30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7" name="Google Shape;30827;p30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8" name="Google Shape;30828;p30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9" name="Google Shape;30829;p30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0" name="Google Shape;30830;p30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8949346"/>
      </p:ext>
    </p:extLst>
  </p:cSld>
  <p:clrMapOvr>
    <a:masterClrMapping/>
  </p:clrMapOvr>
  <p:transition advClick="0" advTm="10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30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32" name="Google Shape;30832;p31"/>
          <p:cNvGrpSpPr/>
          <p:nvPr/>
        </p:nvGrpSpPr>
        <p:grpSpPr>
          <a:xfrm>
            <a:off x="84" y="-25"/>
            <a:ext cx="12192051" cy="6857988"/>
            <a:chOff x="3450750" y="2336425"/>
            <a:chExt cx="2076350" cy="1165875"/>
          </a:xfrm>
        </p:grpSpPr>
        <p:sp>
          <p:nvSpPr>
            <p:cNvPr id="30833" name="Google Shape;30833;p31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4" name="Google Shape;30834;p31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5" name="Google Shape;30835;p31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6" name="Google Shape;30836;p31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7" name="Google Shape;30837;p31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8" name="Google Shape;30838;p31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9" name="Google Shape;30839;p31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0" name="Google Shape;30840;p31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1" name="Google Shape;30841;p31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2" name="Google Shape;30842;p31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3" name="Google Shape;30843;p31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4" name="Google Shape;30844;p31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5" name="Google Shape;30845;p31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6" name="Google Shape;30846;p31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7" name="Google Shape;30847;p31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8" name="Google Shape;30848;p31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9" name="Google Shape;30849;p31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0" name="Google Shape;30850;p31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1" name="Google Shape;30851;p31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2" name="Google Shape;30852;p31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3" name="Google Shape;30853;p31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4" name="Google Shape;30854;p31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5" name="Google Shape;30855;p31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6" name="Google Shape;30856;p31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7" name="Google Shape;30857;p31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8" name="Google Shape;30858;p31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9" name="Google Shape;30859;p31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0" name="Google Shape;30860;p31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1" name="Google Shape;30861;p31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2" name="Google Shape;30862;p31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3" name="Google Shape;30863;p31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4" name="Google Shape;30864;p31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5" name="Google Shape;30865;p31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6" name="Google Shape;30866;p31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7" name="Google Shape;30867;p31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8" name="Google Shape;30868;p31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9" name="Google Shape;30869;p31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0" name="Google Shape;30870;p31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1" name="Google Shape;30871;p31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2" name="Google Shape;30872;p31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3" name="Google Shape;30873;p31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4" name="Google Shape;30874;p31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5" name="Google Shape;30875;p31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6" name="Google Shape;30876;p31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7" name="Google Shape;30877;p31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8" name="Google Shape;30878;p31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9" name="Google Shape;30879;p31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0" name="Google Shape;30880;p31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1" name="Google Shape;30881;p31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2" name="Google Shape;30882;p31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3" name="Google Shape;30883;p31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4" name="Google Shape;30884;p31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5" name="Google Shape;30885;p31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6" name="Google Shape;30886;p31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7" name="Google Shape;30887;p31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8" name="Google Shape;30888;p31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9" name="Google Shape;30889;p31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0" name="Google Shape;30890;p31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1" name="Google Shape;30891;p31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2" name="Google Shape;30892;p31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3" name="Google Shape;30893;p31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4" name="Google Shape;30894;p31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5" name="Google Shape;30895;p31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6" name="Google Shape;30896;p31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7" name="Google Shape;30897;p31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8" name="Google Shape;30898;p31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9" name="Google Shape;30899;p31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0" name="Google Shape;30900;p31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1" name="Google Shape;30901;p31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2" name="Google Shape;30902;p31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3" name="Google Shape;30903;p31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4" name="Google Shape;30904;p31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5" name="Google Shape;30905;p31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6" name="Google Shape;30906;p31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7" name="Google Shape;30907;p31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8" name="Google Shape;30908;p31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9" name="Google Shape;30909;p31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0" name="Google Shape;30910;p31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1" name="Google Shape;30911;p31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2" name="Google Shape;30912;p31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3" name="Google Shape;30913;p31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4" name="Google Shape;30914;p31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5" name="Google Shape;30915;p31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6" name="Google Shape;30916;p31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7" name="Google Shape;30917;p31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8" name="Google Shape;30918;p31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9" name="Google Shape;30919;p31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0" name="Google Shape;30920;p31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1" name="Google Shape;30921;p31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2" name="Google Shape;30922;p31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3" name="Google Shape;30923;p31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4" name="Google Shape;30924;p31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5" name="Google Shape;30925;p31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6" name="Google Shape;30926;p31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7" name="Google Shape;30927;p31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8" name="Google Shape;30928;p31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9" name="Google Shape;30929;p31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0" name="Google Shape;30930;p31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1" name="Google Shape;30931;p31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2" name="Google Shape;30932;p31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3" name="Google Shape;30933;p31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4" name="Google Shape;30934;p31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5" name="Google Shape;30935;p31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6" name="Google Shape;30936;p31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7" name="Google Shape;30937;p31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8" name="Google Shape;30938;p31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9" name="Google Shape;30939;p31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0" name="Google Shape;30940;p31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1" name="Google Shape;30941;p31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2" name="Google Shape;30942;p31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3" name="Google Shape;30943;p31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4" name="Google Shape;30944;p31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5" name="Google Shape;30945;p31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6" name="Google Shape;30946;p31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7" name="Google Shape;30947;p31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8" name="Google Shape;30948;p31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9" name="Google Shape;30949;p31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0" name="Google Shape;30950;p31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1" name="Google Shape;30951;p31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2" name="Google Shape;30952;p31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3" name="Google Shape;30953;p31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4" name="Google Shape;30954;p31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5" name="Google Shape;30955;p31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6" name="Google Shape;30956;p31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7" name="Google Shape;30957;p31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8" name="Google Shape;30958;p31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9" name="Google Shape;30959;p31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0" name="Google Shape;30960;p31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1" name="Google Shape;30961;p31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2" name="Google Shape;30962;p31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3" name="Google Shape;30963;p31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4" name="Google Shape;30964;p31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5" name="Google Shape;30965;p31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6" name="Google Shape;30966;p31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7" name="Google Shape;30967;p31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8" name="Google Shape;30968;p31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9" name="Google Shape;30969;p31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0" name="Google Shape;30970;p31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1" name="Google Shape;30971;p31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2" name="Google Shape;30972;p31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3" name="Google Shape;30973;p31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4" name="Google Shape;30974;p31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5" name="Google Shape;30975;p31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6" name="Google Shape;30976;p31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7" name="Google Shape;30977;p31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8" name="Google Shape;30978;p31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9" name="Google Shape;30979;p31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0" name="Google Shape;30980;p31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1" name="Google Shape;30981;p31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2" name="Google Shape;30982;p31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3" name="Google Shape;30983;p31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4" name="Google Shape;30984;p31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5" name="Google Shape;30985;p31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6" name="Google Shape;30986;p31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7" name="Google Shape;30987;p31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8" name="Google Shape;30988;p31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9" name="Google Shape;30989;p31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0" name="Google Shape;30990;p31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1" name="Google Shape;30991;p31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2" name="Google Shape;30992;p31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3" name="Google Shape;30993;p31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4" name="Google Shape;30994;p31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5" name="Google Shape;30995;p31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6" name="Google Shape;30996;p31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7" name="Google Shape;30997;p31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8" name="Google Shape;30998;p31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9" name="Google Shape;30999;p31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0" name="Google Shape;31000;p31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1" name="Google Shape;31001;p31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2" name="Google Shape;31002;p31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3" name="Google Shape;31003;p31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4" name="Google Shape;31004;p31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5" name="Google Shape;31005;p31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6" name="Google Shape;31006;p31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7" name="Google Shape;31007;p31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8" name="Google Shape;31008;p31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9" name="Google Shape;31009;p31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0" name="Google Shape;31010;p31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1" name="Google Shape;31011;p31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2" name="Google Shape;31012;p31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3" name="Google Shape;31013;p31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4" name="Google Shape;31014;p31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5" name="Google Shape;31015;p31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6" name="Google Shape;31016;p31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7" name="Google Shape;31017;p31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8" name="Google Shape;31018;p31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9" name="Google Shape;31019;p31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0" name="Google Shape;31020;p31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1" name="Google Shape;31021;p31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2" name="Google Shape;31022;p31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3" name="Google Shape;31023;p31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4" name="Google Shape;31024;p31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5" name="Google Shape;31025;p31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6" name="Google Shape;31026;p31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7" name="Google Shape;31027;p31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8" name="Google Shape;31028;p31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9" name="Google Shape;31029;p31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0" name="Google Shape;31030;p31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1" name="Google Shape;31031;p31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2" name="Google Shape;31032;p31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3" name="Google Shape;31033;p31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4" name="Google Shape;31034;p31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5" name="Google Shape;31035;p31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6" name="Google Shape;31036;p31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7" name="Google Shape;31037;p31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8" name="Google Shape;31038;p31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9" name="Google Shape;31039;p31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0" name="Google Shape;31040;p31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1" name="Google Shape;31041;p31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2" name="Google Shape;31042;p31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3" name="Google Shape;31043;p31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4" name="Google Shape;31044;p31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5" name="Google Shape;31045;p31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6" name="Google Shape;31046;p31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7" name="Google Shape;31047;p31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8" name="Google Shape;31048;p31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9" name="Google Shape;31049;p31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0" name="Google Shape;31050;p31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1" name="Google Shape;31051;p31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2" name="Google Shape;31052;p31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3" name="Google Shape;31053;p31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4" name="Google Shape;31054;p31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5" name="Google Shape;31055;p31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6" name="Google Shape;31056;p31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7" name="Google Shape;31057;p31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8" name="Google Shape;31058;p31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9" name="Google Shape;31059;p31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0" name="Google Shape;31060;p31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1" name="Google Shape;31061;p31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2" name="Google Shape;31062;p31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3" name="Google Shape;31063;p31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4" name="Google Shape;31064;p31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5" name="Google Shape;31065;p31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6" name="Google Shape;31066;p31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7" name="Google Shape;31067;p31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8" name="Google Shape;31068;p31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9" name="Google Shape;31069;p31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0" name="Google Shape;31070;p31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1" name="Google Shape;31071;p31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2" name="Google Shape;31072;p31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3" name="Google Shape;31073;p31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4" name="Google Shape;31074;p31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5" name="Google Shape;31075;p31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6" name="Google Shape;31076;p31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7" name="Google Shape;31077;p31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8" name="Google Shape;31078;p31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9" name="Google Shape;31079;p31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0" name="Google Shape;31080;p31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1" name="Google Shape;31081;p31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2" name="Google Shape;31082;p31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3" name="Google Shape;31083;p31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4" name="Google Shape;31084;p31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5" name="Google Shape;31085;p31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6" name="Google Shape;31086;p31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7" name="Google Shape;31087;p31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8" name="Google Shape;31088;p31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9" name="Google Shape;31089;p31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0" name="Google Shape;31090;p31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1" name="Google Shape;31091;p31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2" name="Google Shape;31092;p31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3" name="Google Shape;31093;p31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4" name="Google Shape;31094;p31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5" name="Google Shape;31095;p31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6" name="Google Shape;31096;p31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7" name="Google Shape;31097;p31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8" name="Google Shape;31098;p31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9" name="Google Shape;31099;p31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0" name="Google Shape;31100;p31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1" name="Google Shape;31101;p31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2" name="Google Shape;31102;p31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3" name="Google Shape;31103;p31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4" name="Google Shape;31104;p31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5" name="Google Shape;31105;p31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6" name="Google Shape;31106;p31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7" name="Google Shape;31107;p31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8" name="Google Shape;31108;p31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9" name="Google Shape;31109;p31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0" name="Google Shape;31110;p31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1" name="Google Shape;31111;p31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2" name="Google Shape;31112;p31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3" name="Google Shape;31113;p31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4" name="Google Shape;31114;p31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5" name="Google Shape;31115;p31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6" name="Google Shape;31116;p31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7" name="Google Shape;31117;p31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8" name="Google Shape;31118;p31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9" name="Google Shape;31119;p31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0" name="Google Shape;31120;p31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1" name="Google Shape;31121;p31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2" name="Google Shape;31122;p31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3" name="Google Shape;31123;p31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4" name="Google Shape;31124;p31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5" name="Google Shape;31125;p31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6" name="Google Shape;31126;p31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7" name="Google Shape;31127;p31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8" name="Google Shape;31128;p31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9" name="Google Shape;31129;p31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0" name="Google Shape;31130;p31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1" name="Google Shape;31131;p31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2" name="Google Shape;31132;p31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3" name="Google Shape;31133;p31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4" name="Google Shape;31134;p31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5" name="Google Shape;31135;p31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6" name="Google Shape;31136;p31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7" name="Google Shape;31137;p31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8" name="Google Shape;31138;p31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9" name="Google Shape;31139;p31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0" name="Google Shape;31140;p31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1" name="Google Shape;31141;p31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2" name="Google Shape;31142;p31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3" name="Google Shape;31143;p31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4" name="Google Shape;31144;p31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5" name="Google Shape;31145;p31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6" name="Google Shape;31146;p31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7" name="Google Shape;31147;p31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8" name="Google Shape;31148;p31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9" name="Google Shape;31149;p31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0" name="Google Shape;31150;p31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1" name="Google Shape;31151;p31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2" name="Google Shape;31152;p31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3" name="Google Shape;31153;p31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4" name="Google Shape;31154;p31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5" name="Google Shape;31155;p31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6" name="Google Shape;31156;p31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7" name="Google Shape;31157;p31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8" name="Google Shape;31158;p31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9" name="Google Shape;31159;p31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0" name="Google Shape;31160;p31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1" name="Google Shape;31161;p31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2" name="Google Shape;31162;p31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3" name="Google Shape;31163;p31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4" name="Google Shape;31164;p31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5" name="Google Shape;31165;p31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6" name="Google Shape;31166;p31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7" name="Google Shape;31167;p31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8" name="Google Shape;31168;p31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9" name="Google Shape;31169;p31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0" name="Google Shape;31170;p31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1" name="Google Shape;31171;p31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2" name="Google Shape;31172;p31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3" name="Google Shape;31173;p31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4" name="Google Shape;31174;p31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5" name="Google Shape;31175;p31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6" name="Google Shape;31176;p31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7" name="Google Shape;31177;p31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8" name="Google Shape;31178;p31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9" name="Google Shape;31179;p31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0" name="Google Shape;31180;p31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1" name="Google Shape;31181;p31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2" name="Google Shape;31182;p31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3" name="Google Shape;31183;p31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4" name="Google Shape;31184;p31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5" name="Google Shape;31185;p31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6" name="Google Shape;31186;p31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7" name="Google Shape;31187;p31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8" name="Google Shape;31188;p31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9" name="Google Shape;31189;p31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0" name="Google Shape;31190;p31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1" name="Google Shape;31191;p31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2" name="Google Shape;31192;p31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3" name="Google Shape;31193;p31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4" name="Google Shape;31194;p31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5" name="Google Shape;31195;p31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6" name="Google Shape;31196;p31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7" name="Google Shape;31197;p31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8" name="Google Shape;31198;p31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9" name="Google Shape;31199;p31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0" name="Google Shape;31200;p31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1" name="Google Shape;31201;p31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2" name="Google Shape;31202;p31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3" name="Google Shape;31203;p31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4" name="Google Shape;31204;p31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5" name="Google Shape;31205;p31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6" name="Google Shape;31206;p31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7" name="Google Shape;31207;p31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8" name="Google Shape;31208;p31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9" name="Google Shape;31209;p31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0" name="Google Shape;31210;p31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1" name="Google Shape;31211;p31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2" name="Google Shape;31212;p31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3" name="Google Shape;31213;p31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4" name="Google Shape;31214;p31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5" name="Google Shape;31215;p31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6" name="Google Shape;31216;p31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7" name="Google Shape;31217;p31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8" name="Google Shape;31218;p31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9" name="Google Shape;31219;p31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0" name="Google Shape;31220;p31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1" name="Google Shape;31221;p31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2" name="Google Shape;31222;p31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3" name="Google Shape;31223;p31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4" name="Google Shape;31224;p31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5" name="Google Shape;31225;p31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6" name="Google Shape;31226;p31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7" name="Google Shape;31227;p31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8" name="Google Shape;31228;p31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9" name="Google Shape;31229;p31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0" name="Google Shape;31230;p31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1" name="Google Shape;31231;p31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2" name="Google Shape;31232;p31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3" name="Google Shape;31233;p31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4" name="Google Shape;31234;p31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5" name="Google Shape;31235;p31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6" name="Google Shape;31236;p31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7" name="Google Shape;31237;p31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8" name="Google Shape;31238;p31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9" name="Google Shape;31239;p31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0" name="Google Shape;31240;p31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1" name="Google Shape;31241;p31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2" name="Google Shape;31242;p31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3" name="Google Shape;31243;p31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4" name="Google Shape;31244;p31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5" name="Google Shape;31245;p31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6" name="Google Shape;31246;p31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7" name="Google Shape;31247;p31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8" name="Google Shape;31248;p31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9" name="Google Shape;31249;p31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0" name="Google Shape;31250;p31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1" name="Google Shape;31251;p31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2" name="Google Shape;31252;p31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3" name="Google Shape;31253;p31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4" name="Google Shape;31254;p31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5" name="Google Shape;31255;p31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6" name="Google Shape;31256;p31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7" name="Google Shape;31257;p31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8" name="Google Shape;31258;p31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9" name="Google Shape;31259;p31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0" name="Google Shape;31260;p31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1" name="Google Shape;31261;p31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2" name="Google Shape;31262;p31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3" name="Google Shape;31263;p31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4" name="Google Shape;31264;p31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5" name="Google Shape;31265;p31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6" name="Google Shape;31266;p31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7" name="Google Shape;31267;p31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8" name="Google Shape;31268;p31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9" name="Google Shape;31269;p31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0" name="Google Shape;31270;p31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1" name="Google Shape;31271;p31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2" name="Google Shape;31272;p31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3" name="Google Shape;31273;p31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4" name="Google Shape;31274;p31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5" name="Google Shape;31275;p31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6" name="Google Shape;31276;p31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7" name="Google Shape;31277;p31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8" name="Google Shape;31278;p31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9" name="Google Shape;31279;p31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0" name="Google Shape;31280;p31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1" name="Google Shape;31281;p31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2" name="Google Shape;31282;p31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3" name="Google Shape;31283;p31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4" name="Google Shape;31284;p31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5" name="Google Shape;31285;p31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6" name="Google Shape;31286;p31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7" name="Google Shape;31287;p31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8" name="Google Shape;31288;p31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9" name="Google Shape;31289;p31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0" name="Google Shape;31290;p31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1" name="Google Shape;31291;p31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2" name="Google Shape;31292;p31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3" name="Google Shape;31293;p31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4" name="Google Shape;31294;p31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5" name="Google Shape;31295;p31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6" name="Google Shape;31296;p31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7" name="Google Shape;31297;p31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8" name="Google Shape;31298;p31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9" name="Google Shape;31299;p31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0" name="Google Shape;31300;p31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1" name="Google Shape;31301;p31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2" name="Google Shape;31302;p31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3" name="Google Shape;31303;p31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4" name="Google Shape;31304;p31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5" name="Google Shape;31305;p31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6" name="Google Shape;31306;p31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7" name="Google Shape;31307;p31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8" name="Google Shape;31308;p31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9" name="Google Shape;31309;p31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0" name="Google Shape;31310;p31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1" name="Google Shape;31311;p31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2" name="Google Shape;31312;p31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3" name="Google Shape;31313;p31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4" name="Google Shape;31314;p31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5" name="Google Shape;31315;p31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6" name="Google Shape;31316;p31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7" name="Google Shape;31317;p31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8" name="Google Shape;31318;p31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9" name="Google Shape;31319;p31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0" name="Google Shape;31320;p31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1" name="Google Shape;31321;p31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2" name="Google Shape;31322;p31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3" name="Google Shape;31323;p31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4" name="Google Shape;31324;p31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5" name="Google Shape;31325;p31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6" name="Google Shape;31326;p31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7" name="Google Shape;31327;p31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8" name="Google Shape;31328;p31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9" name="Google Shape;31329;p31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0" name="Google Shape;31330;p31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1" name="Google Shape;31331;p31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2" name="Google Shape;31332;p31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3" name="Google Shape;31333;p31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4" name="Google Shape;31334;p31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5" name="Google Shape;31335;p31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6" name="Google Shape;31336;p31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7" name="Google Shape;31337;p31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8" name="Google Shape;31338;p31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9" name="Google Shape;31339;p31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0" name="Google Shape;31340;p31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1" name="Google Shape;31341;p31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2" name="Google Shape;31342;p31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3" name="Google Shape;31343;p31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4" name="Google Shape;31344;p31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5" name="Google Shape;31345;p31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6" name="Google Shape;31346;p31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7" name="Google Shape;31347;p31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8" name="Google Shape;31348;p31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9" name="Google Shape;31349;p31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0" name="Google Shape;31350;p31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1" name="Google Shape;31351;p31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2" name="Google Shape;31352;p31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3" name="Google Shape;31353;p31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4" name="Google Shape;31354;p31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5" name="Google Shape;31355;p31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6" name="Google Shape;31356;p31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7" name="Google Shape;31357;p31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8" name="Google Shape;31358;p31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9" name="Google Shape;31359;p31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0" name="Google Shape;31360;p31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1" name="Google Shape;31361;p31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2" name="Google Shape;31362;p31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3" name="Google Shape;31363;p31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4" name="Google Shape;31364;p31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5" name="Google Shape;31365;p31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6" name="Google Shape;31366;p31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7" name="Google Shape;31367;p31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8" name="Google Shape;31368;p31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9" name="Google Shape;31369;p31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0" name="Google Shape;31370;p31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1" name="Google Shape;31371;p31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2" name="Google Shape;31372;p31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3" name="Google Shape;31373;p31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4" name="Google Shape;31374;p31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5" name="Google Shape;31375;p31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6" name="Google Shape;31376;p31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7" name="Google Shape;31377;p31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8" name="Google Shape;31378;p31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9" name="Google Shape;31379;p31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0" name="Google Shape;31380;p31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1" name="Google Shape;31381;p31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2" name="Google Shape;31382;p31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3" name="Google Shape;31383;p31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4" name="Google Shape;31384;p31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5" name="Google Shape;31385;p31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6" name="Google Shape;31386;p31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7" name="Google Shape;31387;p31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8" name="Google Shape;31388;p31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9" name="Google Shape;31389;p31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0" name="Google Shape;31390;p31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1" name="Google Shape;31391;p31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2" name="Google Shape;31392;p31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3" name="Google Shape;31393;p31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4" name="Google Shape;31394;p31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5" name="Google Shape;31395;p31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6" name="Google Shape;31396;p31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7" name="Google Shape;31397;p31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8" name="Google Shape;31398;p31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9" name="Google Shape;31399;p31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0" name="Google Shape;31400;p31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1" name="Google Shape;31401;p31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2" name="Google Shape;31402;p31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3" name="Google Shape;31403;p31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4" name="Google Shape;31404;p31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5" name="Google Shape;31405;p31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6" name="Google Shape;31406;p31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7" name="Google Shape;31407;p31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8" name="Google Shape;31408;p31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9" name="Google Shape;31409;p31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0" name="Google Shape;31410;p31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1" name="Google Shape;31411;p31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2" name="Google Shape;31412;p31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3" name="Google Shape;31413;p31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4" name="Google Shape;31414;p31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5" name="Google Shape;31415;p31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6" name="Google Shape;31416;p31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7" name="Google Shape;31417;p31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8" name="Google Shape;31418;p31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9" name="Google Shape;31419;p31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0" name="Google Shape;31420;p31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1" name="Google Shape;31421;p31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2" name="Google Shape;31422;p31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3" name="Google Shape;31423;p31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4" name="Google Shape;31424;p31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5" name="Google Shape;31425;p31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6" name="Google Shape;31426;p31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7" name="Google Shape;31427;p31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8" name="Google Shape;31428;p31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9" name="Google Shape;31429;p31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0" name="Google Shape;31430;p31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1" name="Google Shape;31431;p31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2" name="Google Shape;31432;p31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3" name="Google Shape;31433;p31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4" name="Google Shape;31434;p31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5" name="Google Shape;31435;p31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6" name="Google Shape;31436;p31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7" name="Google Shape;31437;p31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8" name="Google Shape;31438;p31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9" name="Google Shape;31439;p31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0" name="Google Shape;31440;p31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1" name="Google Shape;31441;p31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2" name="Google Shape;31442;p31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3" name="Google Shape;31443;p31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4" name="Google Shape;31444;p31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5" name="Google Shape;31445;p31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6" name="Google Shape;31446;p31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7" name="Google Shape;31447;p31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8" name="Google Shape;31448;p31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9" name="Google Shape;31449;p31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0" name="Google Shape;31450;p31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1" name="Google Shape;31451;p31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2" name="Google Shape;31452;p31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3" name="Google Shape;31453;p31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4" name="Google Shape;31454;p31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5" name="Google Shape;31455;p31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6" name="Google Shape;31456;p31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7" name="Google Shape;31457;p31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8" name="Google Shape;31458;p31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9" name="Google Shape;31459;p31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0" name="Google Shape;31460;p31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1" name="Google Shape;31461;p31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2" name="Google Shape;31462;p31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3" name="Google Shape;31463;p31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4" name="Google Shape;31464;p31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5" name="Google Shape;31465;p31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6" name="Google Shape;31466;p31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7" name="Google Shape;31467;p31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8" name="Google Shape;31468;p31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9" name="Google Shape;31469;p31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0" name="Google Shape;31470;p31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1" name="Google Shape;31471;p31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2" name="Google Shape;31472;p31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3" name="Google Shape;31473;p31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4" name="Google Shape;31474;p31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5" name="Google Shape;31475;p31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6" name="Google Shape;31476;p31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7" name="Google Shape;31477;p31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8" name="Google Shape;31478;p31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9" name="Google Shape;31479;p31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0" name="Google Shape;31480;p31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1" name="Google Shape;31481;p31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2" name="Google Shape;31482;p31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3" name="Google Shape;31483;p31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4" name="Google Shape;31484;p31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5" name="Google Shape;31485;p31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6" name="Google Shape;31486;p31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7" name="Google Shape;31487;p31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8" name="Google Shape;31488;p31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9" name="Google Shape;31489;p31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0" name="Google Shape;31490;p31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1" name="Google Shape;31491;p31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2" name="Google Shape;31492;p31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3" name="Google Shape;31493;p31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4" name="Google Shape;31494;p31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5" name="Google Shape;31495;p31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6" name="Google Shape;31496;p31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7" name="Google Shape;31497;p31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8" name="Google Shape;31498;p31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9" name="Google Shape;31499;p31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0" name="Google Shape;31500;p31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1" name="Google Shape;31501;p31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2" name="Google Shape;31502;p31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3" name="Google Shape;31503;p31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4" name="Google Shape;31504;p31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5" name="Google Shape;31505;p31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6" name="Google Shape;31506;p31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7" name="Google Shape;31507;p31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8" name="Google Shape;31508;p31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9" name="Google Shape;31509;p31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0" name="Google Shape;31510;p31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1" name="Google Shape;31511;p31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2" name="Google Shape;31512;p31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3" name="Google Shape;31513;p31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4" name="Google Shape;31514;p31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5" name="Google Shape;31515;p31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6" name="Google Shape;31516;p31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7" name="Google Shape;31517;p31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8" name="Google Shape;31518;p31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9" name="Google Shape;31519;p31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0" name="Google Shape;31520;p31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1" name="Google Shape;31521;p31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2" name="Google Shape;31522;p31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3" name="Google Shape;31523;p31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4" name="Google Shape;31524;p31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5" name="Google Shape;31525;p31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6" name="Google Shape;31526;p31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7" name="Google Shape;31527;p31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8" name="Google Shape;31528;p31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9" name="Google Shape;31529;p31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0" name="Google Shape;31530;p31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1" name="Google Shape;31531;p31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2" name="Google Shape;31532;p31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3" name="Google Shape;31533;p31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4" name="Google Shape;31534;p31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5" name="Google Shape;31535;p31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6" name="Google Shape;31536;p31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7" name="Google Shape;31537;p31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8" name="Google Shape;31538;p31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9" name="Google Shape;31539;p31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0" name="Google Shape;31540;p31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1" name="Google Shape;31541;p31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2" name="Google Shape;31542;p31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3" name="Google Shape;31543;p31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4" name="Google Shape;31544;p31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5" name="Google Shape;31545;p31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6" name="Google Shape;31546;p31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7" name="Google Shape;31547;p31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8" name="Google Shape;31548;p31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9" name="Google Shape;31549;p31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0" name="Google Shape;31550;p31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1" name="Google Shape;31551;p31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2" name="Google Shape;31552;p31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3" name="Google Shape;31553;p31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4" name="Google Shape;31554;p31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5" name="Google Shape;31555;p31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6" name="Google Shape;31556;p31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7" name="Google Shape;31557;p31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8" name="Google Shape;31558;p31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9" name="Google Shape;31559;p31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0" name="Google Shape;31560;p31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1" name="Google Shape;31561;p31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2" name="Google Shape;31562;p31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3" name="Google Shape;31563;p31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4" name="Google Shape;31564;p31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5" name="Google Shape;31565;p31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6" name="Google Shape;31566;p31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7" name="Google Shape;31567;p31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8" name="Google Shape;31568;p31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9" name="Google Shape;31569;p31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0" name="Google Shape;31570;p31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1" name="Google Shape;31571;p31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2" name="Google Shape;31572;p31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3" name="Google Shape;31573;p31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4" name="Google Shape;31574;p31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5" name="Google Shape;31575;p31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6" name="Google Shape;31576;p31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7" name="Google Shape;31577;p31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8" name="Google Shape;31578;p31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9" name="Google Shape;31579;p31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0" name="Google Shape;31580;p31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1" name="Google Shape;31581;p31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2" name="Google Shape;31582;p31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3" name="Google Shape;31583;p31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4" name="Google Shape;31584;p31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5" name="Google Shape;31585;p31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6" name="Google Shape;31586;p31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7" name="Google Shape;31587;p31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8" name="Google Shape;31588;p31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9" name="Google Shape;31589;p31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0" name="Google Shape;31590;p31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1" name="Google Shape;31591;p31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2" name="Google Shape;31592;p31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3" name="Google Shape;31593;p31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4" name="Google Shape;31594;p31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5" name="Google Shape;31595;p31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6" name="Google Shape;31596;p31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7" name="Google Shape;31597;p31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8" name="Google Shape;31598;p31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9" name="Google Shape;31599;p31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0" name="Google Shape;31600;p31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1" name="Google Shape;31601;p31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2" name="Google Shape;31602;p31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3" name="Google Shape;31603;p31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4" name="Google Shape;31604;p31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5" name="Google Shape;31605;p31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6" name="Google Shape;31606;p31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7" name="Google Shape;31607;p31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8" name="Google Shape;31608;p31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9" name="Google Shape;31609;p31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0" name="Google Shape;31610;p31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1" name="Google Shape;31611;p31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2" name="Google Shape;31612;p31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3" name="Google Shape;31613;p31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4" name="Google Shape;31614;p31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5" name="Google Shape;31615;p31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6" name="Google Shape;31616;p31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7" name="Google Shape;31617;p31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8" name="Google Shape;31618;p31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9" name="Google Shape;31619;p31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0" name="Google Shape;31620;p31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1" name="Google Shape;31621;p31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2" name="Google Shape;31622;p31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3" name="Google Shape;31623;p31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4" name="Google Shape;31624;p31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5" name="Google Shape;31625;p31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6" name="Google Shape;31626;p31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7" name="Google Shape;31627;p31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8" name="Google Shape;31628;p31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9" name="Google Shape;31629;p31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0" name="Google Shape;31630;p31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1" name="Google Shape;31631;p31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2" name="Google Shape;31632;p31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3" name="Google Shape;31633;p31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4" name="Google Shape;31634;p31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5" name="Google Shape;31635;p31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6" name="Google Shape;31636;p31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7" name="Google Shape;31637;p31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8" name="Google Shape;31638;p31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9" name="Google Shape;31639;p31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0" name="Google Shape;31640;p31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1" name="Google Shape;31641;p31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2" name="Google Shape;31642;p31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3" name="Google Shape;31643;p31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4" name="Google Shape;31644;p31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5" name="Google Shape;31645;p31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6" name="Google Shape;31646;p31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7" name="Google Shape;31647;p31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8" name="Google Shape;31648;p31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9" name="Google Shape;31649;p31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0" name="Google Shape;31650;p31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1" name="Google Shape;31651;p31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2" name="Google Shape;31652;p31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3" name="Google Shape;31653;p31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4" name="Google Shape;31654;p31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5" name="Google Shape;31655;p31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6" name="Google Shape;31656;p31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7" name="Google Shape;31657;p31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8" name="Google Shape;31658;p31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9" name="Google Shape;31659;p31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0" name="Google Shape;31660;p31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1" name="Google Shape;31661;p31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2" name="Google Shape;31662;p31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3" name="Google Shape;31663;p31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4" name="Google Shape;31664;p31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5" name="Google Shape;31665;p31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6" name="Google Shape;31666;p31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7" name="Google Shape;31667;p31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8" name="Google Shape;31668;p31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9" name="Google Shape;31669;p31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0" name="Google Shape;31670;p31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1" name="Google Shape;31671;p31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2" name="Google Shape;31672;p31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3" name="Google Shape;31673;p31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4" name="Google Shape;31674;p31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5" name="Google Shape;31675;p31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6" name="Google Shape;31676;p31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7" name="Google Shape;31677;p31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8" name="Google Shape;31678;p31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9" name="Google Shape;31679;p31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0" name="Google Shape;31680;p31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1" name="Google Shape;31681;p31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2" name="Google Shape;31682;p31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3" name="Google Shape;31683;p31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4" name="Google Shape;31684;p31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5" name="Google Shape;31685;p31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6" name="Google Shape;31686;p31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7" name="Google Shape;31687;p31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8" name="Google Shape;31688;p31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9" name="Google Shape;31689;p31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0" name="Google Shape;31690;p31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1" name="Google Shape;31691;p31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2" name="Google Shape;31692;p31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3" name="Google Shape;31693;p31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4" name="Google Shape;31694;p31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5" name="Google Shape;31695;p31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6" name="Google Shape;31696;p31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7" name="Google Shape;31697;p31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8" name="Google Shape;31698;p31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9" name="Google Shape;31699;p31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0" name="Google Shape;31700;p31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1" name="Google Shape;31701;p31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2" name="Google Shape;31702;p31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3" name="Google Shape;31703;p31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4" name="Google Shape;31704;p31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5" name="Google Shape;31705;p31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6" name="Google Shape;31706;p31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7" name="Google Shape;31707;p31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8" name="Google Shape;31708;p31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9" name="Google Shape;31709;p31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0" name="Google Shape;31710;p31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1" name="Google Shape;31711;p31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2" name="Google Shape;31712;p31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3" name="Google Shape;31713;p31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4" name="Google Shape;31714;p31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5" name="Google Shape;31715;p31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6" name="Google Shape;31716;p31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7" name="Google Shape;31717;p31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8" name="Google Shape;31718;p31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9" name="Google Shape;31719;p31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0" name="Google Shape;31720;p31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1" name="Google Shape;31721;p31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2" name="Google Shape;31722;p31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3" name="Google Shape;31723;p31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4" name="Google Shape;31724;p31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5" name="Google Shape;31725;p31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6" name="Google Shape;31726;p31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7" name="Google Shape;31727;p31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8" name="Google Shape;31728;p31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9" name="Google Shape;31729;p31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0" name="Google Shape;31730;p31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1" name="Google Shape;31731;p31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2" name="Google Shape;31732;p31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3" name="Google Shape;31733;p31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4" name="Google Shape;31734;p31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5" name="Google Shape;31735;p31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6" name="Google Shape;31736;p31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7" name="Google Shape;31737;p31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8" name="Google Shape;31738;p31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9" name="Google Shape;31739;p31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0" name="Google Shape;31740;p31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1" name="Google Shape;31741;p31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2" name="Google Shape;31742;p31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3" name="Google Shape;31743;p31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4" name="Google Shape;31744;p31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5" name="Google Shape;31745;p31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6" name="Google Shape;31746;p31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7" name="Google Shape;31747;p31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8" name="Google Shape;31748;p31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9" name="Google Shape;31749;p31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0" name="Google Shape;31750;p31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1" name="Google Shape;31751;p31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2" name="Google Shape;31752;p31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3" name="Google Shape;31753;p31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4" name="Google Shape;31754;p31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5" name="Google Shape;31755;p31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6" name="Google Shape;31756;p31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7" name="Google Shape;31757;p31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8" name="Google Shape;31758;p31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9" name="Google Shape;31759;p31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0" name="Google Shape;31760;p31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1" name="Google Shape;31761;p31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2" name="Google Shape;31762;p31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3" name="Google Shape;31763;p31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4" name="Google Shape;31764;p31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5" name="Google Shape;31765;p31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6" name="Google Shape;31766;p31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7" name="Google Shape;31767;p31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8" name="Google Shape;31768;p31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9" name="Google Shape;31769;p31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0" name="Google Shape;31770;p31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1" name="Google Shape;31771;p31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2" name="Google Shape;31772;p31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3" name="Google Shape;31773;p31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4" name="Google Shape;31774;p31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5" name="Google Shape;31775;p31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6" name="Google Shape;31776;p31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7" name="Google Shape;31777;p31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8" name="Google Shape;31778;p31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9" name="Google Shape;31779;p31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0" name="Google Shape;31780;p31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1" name="Google Shape;31781;p31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2" name="Google Shape;31782;p31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3" name="Google Shape;31783;p31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4" name="Google Shape;31784;p31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5" name="Google Shape;31785;p31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6" name="Google Shape;31786;p31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7" name="Google Shape;31787;p31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8" name="Google Shape;31788;p31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9" name="Google Shape;31789;p31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0" name="Google Shape;31790;p31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1" name="Google Shape;31791;p31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2" name="Google Shape;31792;p31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3" name="Google Shape;31793;p31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4" name="Google Shape;31794;p31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5" name="Google Shape;31795;p31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6" name="Google Shape;31796;p31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7" name="Google Shape;31797;p31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8" name="Google Shape;31798;p31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9" name="Google Shape;31799;p31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0" name="Google Shape;31800;p31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1" name="Google Shape;31801;p31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2" name="Google Shape;31802;p31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3" name="Google Shape;31803;p31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4" name="Google Shape;31804;p31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5" name="Google Shape;31805;p31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6" name="Google Shape;31806;p31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7" name="Google Shape;31807;p31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8" name="Google Shape;31808;p31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9" name="Google Shape;31809;p31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0" name="Google Shape;31810;p31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1" name="Google Shape;31811;p31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2" name="Google Shape;31812;p31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3" name="Google Shape;31813;p31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4" name="Google Shape;31814;p31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5" name="Google Shape;31815;p31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6" name="Google Shape;31816;p31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7" name="Google Shape;31817;p31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8" name="Google Shape;31818;p31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9" name="Google Shape;31819;p31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0" name="Google Shape;31820;p31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1" name="Google Shape;31821;p31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2" name="Google Shape;31822;p31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3" name="Google Shape;31823;p31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4" name="Google Shape;31824;p31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5" name="Google Shape;31825;p31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6" name="Google Shape;31826;p31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7" name="Google Shape;31827;p31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8" name="Google Shape;31828;p31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9" name="Google Shape;31829;p31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0" name="Google Shape;31830;p31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1" name="Google Shape;31831;p31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2" name="Google Shape;31832;p31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3" name="Google Shape;31833;p31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4" name="Google Shape;31834;p31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5" name="Google Shape;31835;p31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6" name="Google Shape;31836;p31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7" name="Google Shape;31837;p31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8" name="Google Shape;31838;p31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9" name="Google Shape;31839;p31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0" name="Google Shape;31840;p31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1" name="Google Shape;31841;p31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2" name="Google Shape;31842;p31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3" name="Google Shape;31843;p31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4" name="Google Shape;31844;p31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5" name="Google Shape;31845;p31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6" name="Google Shape;31846;p31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7" name="Google Shape;31847;p31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8" name="Google Shape;31848;p31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9" name="Google Shape;31849;p31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0" name="Google Shape;31850;p31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1" name="Google Shape;31851;p31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2" name="Google Shape;31852;p31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3" name="Google Shape;31853;p31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4" name="Google Shape;31854;p31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855" name="Google Shape;31855;p31"/>
          <p:cNvSpPr/>
          <p:nvPr/>
        </p:nvSpPr>
        <p:spPr>
          <a:xfrm>
            <a:off x="394367" y="396400"/>
            <a:ext cx="11408800" cy="6069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56" name="Google Shape;31856;p31"/>
          <p:cNvSpPr/>
          <p:nvPr/>
        </p:nvSpPr>
        <p:spPr>
          <a:xfrm rot="4584702">
            <a:off x="2162293" y="1994694"/>
            <a:ext cx="7867417" cy="7867417"/>
          </a:xfrm>
          <a:prstGeom prst="chord">
            <a:avLst>
              <a:gd name="adj1" fmla="val 5379563"/>
              <a:gd name="adj2" fmla="val 178593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857" name="Google Shape;31857;p31"/>
          <p:cNvGrpSpPr/>
          <p:nvPr/>
        </p:nvGrpSpPr>
        <p:grpSpPr>
          <a:xfrm>
            <a:off x="23" y="2502696"/>
            <a:ext cx="4170715" cy="4380816"/>
            <a:chOff x="4057300" y="1727225"/>
            <a:chExt cx="2554750" cy="2327250"/>
          </a:xfrm>
        </p:grpSpPr>
        <p:sp>
          <p:nvSpPr>
            <p:cNvPr id="31858" name="Google Shape;31858;p31"/>
            <p:cNvSpPr/>
            <p:nvPr/>
          </p:nvSpPr>
          <p:spPr>
            <a:xfrm>
              <a:off x="4057300" y="1793375"/>
              <a:ext cx="2538025" cy="2261100"/>
            </a:xfrm>
            <a:custGeom>
              <a:avLst/>
              <a:gdLst/>
              <a:ahLst/>
              <a:cxnLst/>
              <a:rect l="l" t="t" r="r" b="b"/>
              <a:pathLst>
                <a:path w="101521" h="90444" extrusionOk="0">
                  <a:moveTo>
                    <a:pt x="10054" y="0"/>
                  </a:moveTo>
                  <a:cubicBezTo>
                    <a:pt x="7811" y="0"/>
                    <a:pt x="5555" y="278"/>
                    <a:pt x="3545" y="949"/>
                  </a:cubicBezTo>
                  <a:cubicBezTo>
                    <a:pt x="2289" y="1367"/>
                    <a:pt x="1113" y="1626"/>
                    <a:pt x="0" y="1795"/>
                  </a:cubicBezTo>
                  <a:lnTo>
                    <a:pt x="0" y="90444"/>
                  </a:lnTo>
                  <a:lnTo>
                    <a:pt x="101521" y="90444"/>
                  </a:lnTo>
                  <a:cubicBezTo>
                    <a:pt x="92061" y="84128"/>
                    <a:pt x="79920" y="75541"/>
                    <a:pt x="70406" y="67212"/>
                  </a:cubicBezTo>
                  <a:cubicBezTo>
                    <a:pt x="52119" y="51214"/>
                    <a:pt x="24701" y="5518"/>
                    <a:pt x="22421" y="3229"/>
                  </a:cubicBezTo>
                  <a:cubicBezTo>
                    <a:pt x="20802" y="1617"/>
                    <a:pt x="15466" y="0"/>
                    <a:pt x="10054" y="0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9" name="Google Shape;31859;p31"/>
            <p:cNvSpPr/>
            <p:nvPr/>
          </p:nvSpPr>
          <p:spPr>
            <a:xfrm>
              <a:off x="4669700" y="3475225"/>
              <a:ext cx="666975" cy="579250"/>
            </a:xfrm>
            <a:custGeom>
              <a:avLst/>
              <a:gdLst/>
              <a:ahLst/>
              <a:cxnLst/>
              <a:rect l="l" t="t" r="r" b="b"/>
              <a:pathLst>
                <a:path w="26679" h="23170" extrusionOk="0">
                  <a:moveTo>
                    <a:pt x="935" y="1"/>
                  </a:moveTo>
                  <a:cubicBezTo>
                    <a:pt x="0" y="1"/>
                    <a:pt x="7973" y="9915"/>
                    <a:pt x="15143" y="17887"/>
                  </a:cubicBezTo>
                  <a:cubicBezTo>
                    <a:pt x="16791" y="19722"/>
                    <a:pt x="18083" y="21486"/>
                    <a:pt x="19170" y="23170"/>
                  </a:cubicBezTo>
                  <a:lnTo>
                    <a:pt x="26679" y="23170"/>
                  </a:lnTo>
                  <a:cubicBezTo>
                    <a:pt x="26581" y="23072"/>
                    <a:pt x="26483" y="22982"/>
                    <a:pt x="26394" y="22884"/>
                  </a:cubicBezTo>
                  <a:cubicBezTo>
                    <a:pt x="7402" y="2753"/>
                    <a:pt x="2379" y="473"/>
                    <a:pt x="1016" y="19"/>
                  </a:cubicBezTo>
                  <a:cubicBezTo>
                    <a:pt x="980" y="10"/>
                    <a:pt x="962" y="1"/>
                    <a:pt x="935" y="1"/>
                  </a:cubicBezTo>
                  <a:close/>
                </a:path>
              </a:pathLst>
            </a:custGeom>
            <a:solidFill>
              <a:srgbClr val="1A1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0" name="Google Shape;31860;p31"/>
            <p:cNvSpPr/>
            <p:nvPr/>
          </p:nvSpPr>
          <p:spPr>
            <a:xfrm>
              <a:off x="4057300" y="2613875"/>
              <a:ext cx="938225" cy="1440600"/>
            </a:xfrm>
            <a:custGeom>
              <a:avLst/>
              <a:gdLst/>
              <a:ahLst/>
              <a:cxnLst/>
              <a:rect l="l" t="t" r="r" b="b"/>
              <a:pathLst>
                <a:path w="37529" h="57624" extrusionOk="0">
                  <a:moveTo>
                    <a:pt x="0" y="39862"/>
                  </a:moveTo>
                  <a:lnTo>
                    <a:pt x="0" y="57624"/>
                  </a:lnTo>
                  <a:lnTo>
                    <a:pt x="7990" y="57624"/>
                  </a:lnTo>
                  <a:cubicBezTo>
                    <a:pt x="7028" y="55824"/>
                    <a:pt x="6146" y="53544"/>
                    <a:pt x="5131" y="49990"/>
                  </a:cubicBezTo>
                  <a:cubicBezTo>
                    <a:pt x="3563" y="44494"/>
                    <a:pt x="980" y="41697"/>
                    <a:pt x="0" y="39862"/>
                  </a:cubicBezTo>
                  <a:close/>
                  <a:moveTo>
                    <a:pt x="0" y="0"/>
                  </a:moveTo>
                  <a:lnTo>
                    <a:pt x="0" y="32246"/>
                  </a:lnTo>
                  <a:cubicBezTo>
                    <a:pt x="1309" y="34072"/>
                    <a:pt x="2788" y="36967"/>
                    <a:pt x="2726" y="38588"/>
                  </a:cubicBezTo>
                  <a:cubicBezTo>
                    <a:pt x="2601" y="41795"/>
                    <a:pt x="5594" y="43603"/>
                    <a:pt x="6048" y="46801"/>
                  </a:cubicBezTo>
                  <a:cubicBezTo>
                    <a:pt x="6503" y="49990"/>
                    <a:pt x="10155" y="52733"/>
                    <a:pt x="11527" y="55931"/>
                  </a:cubicBezTo>
                  <a:cubicBezTo>
                    <a:pt x="11749" y="56457"/>
                    <a:pt x="11945" y="57036"/>
                    <a:pt x="12088" y="57624"/>
                  </a:cubicBezTo>
                  <a:lnTo>
                    <a:pt x="37528" y="57624"/>
                  </a:lnTo>
                  <a:cubicBezTo>
                    <a:pt x="35301" y="52217"/>
                    <a:pt x="32575" y="45732"/>
                    <a:pt x="28923" y="42472"/>
                  </a:cubicBezTo>
                  <a:cubicBezTo>
                    <a:pt x="23534" y="37670"/>
                    <a:pt x="19241" y="32789"/>
                    <a:pt x="18644" y="24728"/>
                  </a:cubicBezTo>
                  <a:cubicBezTo>
                    <a:pt x="18056" y="16666"/>
                    <a:pt x="17005" y="6627"/>
                    <a:pt x="11981" y="2975"/>
                  </a:cubicBezTo>
                  <a:cubicBezTo>
                    <a:pt x="9255" y="989"/>
                    <a:pt x="4320" y="62"/>
                    <a:pt x="0" y="0"/>
                  </a:cubicBezTo>
                  <a:close/>
                </a:path>
              </a:pathLst>
            </a:custGeom>
            <a:solidFill>
              <a:srgbClr val="202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1" name="Google Shape;31861;p31"/>
            <p:cNvSpPr/>
            <p:nvPr/>
          </p:nvSpPr>
          <p:spPr>
            <a:xfrm>
              <a:off x="5759550" y="3420225"/>
              <a:ext cx="852500" cy="634250"/>
            </a:xfrm>
            <a:custGeom>
              <a:avLst/>
              <a:gdLst/>
              <a:ahLst/>
              <a:cxnLst/>
              <a:rect l="l" t="t" r="r" b="b"/>
              <a:pathLst>
                <a:path w="34100" h="25370" extrusionOk="0">
                  <a:moveTo>
                    <a:pt x="0" y="1"/>
                  </a:moveTo>
                  <a:cubicBezTo>
                    <a:pt x="784" y="758"/>
                    <a:pt x="1559" y="1470"/>
                    <a:pt x="2316" y="2138"/>
                  </a:cubicBezTo>
                  <a:cubicBezTo>
                    <a:pt x="5381" y="4820"/>
                    <a:pt x="8712" y="7528"/>
                    <a:pt x="12151" y="10173"/>
                  </a:cubicBezTo>
                  <a:cubicBezTo>
                    <a:pt x="9202" y="7875"/>
                    <a:pt x="4347" y="3991"/>
                    <a:pt x="0" y="1"/>
                  </a:cubicBezTo>
                  <a:close/>
                  <a:moveTo>
                    <a:pt x="15731" y="12908"/>
                  </a:moveTo>
                  <a:cubicBezTo>
                    <a:pt x="21851" y="17477"/>
                    <a:pt x="28069" y="21789"/>
                    <a:pt x="33431" y="25370"/>
                  </a:cubicBezTo>
                  <a:lnTo>
                    <a:pt x="34099" y="25370"/>
                  </a:lnTo>
                  <a:cubicBezTo>
                    <a:pt x="26750" y="20426"/>
                    <a:pt x="18751" y="15019"/>
                    <a:pt x="15731" y="12908"/>
                  </a:cubicBezTo>
                  <a:close/>
                </a:path>
              </a:pathLst>
            </a:custGeom>
            <a:solidFill>
              <a:srgbClr val="CBC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2" name="Google Shape;31862;p31"/>
            <p:cNvSpPr/>
            <p:nvPr/>
          </p:nvSpPr>
          <p:spPr>
            <a:xfrm>
              <a:off x="5038250" y="2933425"/>
              <a:ext cx="1557075" cy="1121050"/>
            </a:xfrm>
            <a:custGeom>
              <a:avLst/>
              <a:gdLst/>
              <a:ahLst/>
              <a:cxnLst/>
              <a:rect l="l" t="t" r="r" b="b"/>
              <a:pathLst>
                <a:path w="62283" h="44842" extrusionOk="0">
                  <a:moveTo>
                    <a:pt x="1150" y="1"/>
                  </a:moveTo>
                  <a:cubicBezTo>
                    <a:pt x="677" y="1"/>
                    <a:pt x="285" y="72"/>
                    <a:pt x="0" y="205"/>
                  </a:cubicBezTo>
                  <a:cubicBezTo>
                    <a:pt x="0" y="205"/>
                    <a:pt x="2094" y="9826"/>
                    <a:pt x="5292" y="16667"/>
                  </a:cubicBezTo>
                  <a:cubicBezTo>
                    <a:pt x="8489" y="23517"/>
                    <a:pt x="20613" y="24425"/>
                    <a:pt x="25966" y="33333"/>
                  </a:cubicBezTo>
                  <a:cubicBezTo>
                    <a:pt x="28282" y="37199"/>
                    <a:pt x="31667" y="41278"/>
                    <a:pt x="35533" y="44842"/>
                  </a:cubicBezTo>
                  <a:lnTo>
                    <a:pt x="62283" y="44842"/>
                  </a:lnTo>
                  <a:cubicBezTo>
                    <a:pt x="56921" y="41261"/>
                    <a:pt x="50703" y="36949"/>
                    <a:pt x="44583" y="32380"/>
                  </a:cubicBezTo>
                  <a:cubicBezTo>
                    <a:pt x="44022" y="31979"/>
                    <a:pt x="43630" y="31694"/>
                    <a:pt x="43452" y="31560"/>
                  </a:cubicBezTo>
                  <a:cubicBezTo>
                    <a:pt x="43042" y="31240"/>
                    <a:pt x="42178" y="30571"/>
                    <a:pt x="41003" y="29645"/>
                  </a:cubicBezTo>
                  <a:cubicBezTo>
                    <a:pt x="37564" y="27000"/>
                    <a:pt x="34233" y="24292"/>
                    <a:pt x="31168" y="21610"/>
                  </a:cubicBezTo>
                  <a:cubicBezTo>
                    <a:pt x="30411" y="20942"/>
                    <a:pt x="29636" y="20230"/>
                    <a:pt x="28852" y="19473"/>
                  </a:cubicBezTo>
                  <a:cubicBezTo>
                    <a:pt x="26029" y="16889"/>
                    <a:pt x="23428" y="14253"/>
                    <a:pt x="21700" y="11981"/>
                  </a:cubicBezTo>
                  <a:cubicBezTo>
                    <a:pt x="16783" y="5505"/>
                    <a:pt x="5479" y="1"/>
                    <a:pt x="1150" y="1"/>
                  </a:cubicBezTo>
                  <a:close/>
                </a:path>
              </a:pathLst>
            </a:custGeom>
            <a:solidFill>
              <a:srgbClr val="202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3" name="Google Shape;31863;p31"/>
            <p:cNvSpPr/>
            <p:nvPr/>
          </p:nvSpPr>
          <p:spPr>
            <a:xfrm>
              <a:off x="4057300" y="1727225"/>
              <a:ext cx="1640575" cy="1748475"/>
            </a:xfrm>
            <a:custGeom>
              <a:avLst/>
              <a:gdLst/>
              <a:ahLst/>
              <a:cxnLst/>
              <a:rect l="l" t="t" r="r" b="b"/>
              <a:pathLst>
                <a:path w="65623" h="69939" extrusionOk="0">
                  <a:moveTo>
                    <a:pt x="13269" y="0"/>
                  </a:moveTo>
                  <a:cubicBezTo>
                    <a:pt x="9759" y="0"/>
                    <a:pt x="6250" y="3510"/>
                    <a:pt x="2744" y="3510"/>
                  </a:cubicBezTo>
                  <a:cubicBezTo>
                    <a:pt x="2019" y="3510"/>
                    <a:pt x="1295" y="3360"/>
                    <a:pt x="570" y="2998"/>
                  </a:cubicBezTo>
                  <a:cubicBezTo>
                    <a:pt x="383" y="2900"/>
                    <a:pt x="187" y="2811"/>
                    <a:pt x="0" y="2731"/>
                  </a:cubicBezTo>
                  <a:lnTo>
                    <a:pt x="0" y="62323"/>
                  </a:lnTo>
                  <a:cubicBezTo>
                    <a:pt x="1701" y="61815"/>
                    <a:pt x="3046" y="59891"/>
                    <a:pt x="3046" y="52587"/>
                  </a:cubicBezTo>
                  <a:cubicBezTo>
                    <a:pt x="3046" y="45972"/>
                    <a:pt x="6351" y="42667"/>
                    <a:pt x="8555" y="42667"/>
                  </a:cubicBezTo>
                  <a:cubicBezTo>
                    <a:pt x="9657" y="42667"/>
                    <a:pt x="10484" y="43494"/>
                    <a:pt x="10484" y="45149"/>
                  </a:cubicBezTo>
                  <a:cubicBezTo>
                    <a:pt x="10484" y="49194"/>
                    <a:pt x="12136" y="53244"/>
                    <a:pt x="14096" y="53244"/>
                  </a:cubicBezTo>
                  <a:cubicBezTo>
                    <a:pt x="14535" y="53244"/>
                    <a:pt x="14990" y="53040"/>
                    <a:pt x="15446" y="52587"/>
                  </a:cubicBezTo>
                  <a:cubicBezTo>
                    <a:pt x="16684" y="51344"/>
                    <a:pt x="17452" y="50104"/>
                    <a:pt x="18530" y="50104"/>
                  </a:cubicBezTo>
                  <a:cubicBezTo>
                    <a:pt x="19608" y="50104"/>
                    <a:pt x="20995" y="51344"/>
                    <a:pt x="23472" y="55063"/>
                  </a:cubicBezTo>
                  <a:cubicBezTo>
                    <a:pt x="28433" y="62501"/>
                    <a:pt x="38348" y="69939"/>
                    <a:pt x="40833" y="69939"/>
                  </a:cubicBezTo>
                  <a:cubicBezTo>
                    <a:pt x="43309" y="69939"/>
                    <a:pt x="35871" y="62501"/>
                    <a:pt x="35871" y="57539"/>
                  </a:cubicBezTo>
                  <a:cubicBezTo>
                    <a:pt x="35871" y="53914"/>
                    <a:pt x="39856" y="51611"/>
                    <a:pt x="42963" y="51611"/>
                  </a:cubicBezTo>
                  <a:cubicBezTo>
                    <a:pt x="44101" y="51611"/>
                    <a:pt x="45122" y="51920"/>
                    <a:pt x="45786" y="52587"/>
                  </a:cubicBezTo>
                  <a:cubicBezTo>
                    <a:pt x="47999" y="54792"/>
                    <a:pt x="58073" y="62895"/>
                    <a:pt x="62002" y="62895"/>
                  </a:cubicBezTo>
                  <a:cubicBezTo>
                    <a:pt x="62485" y="62895"/>
                    <a:pt x="62875" y="62772"/>
                    <a:pt x="63147" y="62501"/>
                  </a:cubicBezTo>
                  <a:cubicBezTo>
                    <a:pt x="65623" y="60024"/>
                    <a:pt x="40833" y="35226"/>
                    <a:pt x="35871" y="25311"/>
                  </a:cubicBezTo>
                  <a:cubicBezTo>
                    <a:pt x="30910" y="15388"/>
                    <a:pt x="20399" y="2998"/>
                    <a:pt x="15446" y="513"/>
                  </a:cubicBezTo>
                  <a:cubicBezTo>
                    <a:pt x="14720" y="150"/>
                    <a:pt x="13994" y="0"/>
                    <a:pt x="13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864" name="Google Shape;31864;p31"/>
          <p:cNvGrpSpPr/>
          <p:nvPr/>
        </p:nvGrpSpPr>
        <p:grpSpPr>
          <a:xfrm>
            <a:off x="7531018" y="2502928"/>
            <a:ext cx="4661076" cy="4380739"/>
            <a:chOff x="754100" y="1761375"/>
            <a:chExt cx="2813300" cy="2293100"/>
          </a:xfrm>
        </p:grpSpPr>
        <p:sp>
          <p:nvSpPr>
            <p:cNvPr id="31865" name="Google Shape;31865;p31"/>
            <p:cNvSpPr/>
            <p:nvPr/>
          </p:nvSpPr>
          <p:spPr>
            <a:xfrm>
              <a:off x="754100" y="1827550"/>
              <a:ext cx="2813300" cy="2226925"/>
            </a:xfrm>
            <a:custGeom>
              <a:avLst/>
              <a:gdLst/>
              <a:ahLst/>
              <a:cxnLst/>
              <a:rect l="l" t="t" r="r" b="b"/>
              <a:pathLst>
                <a:path w="112532" h="89077" extrusionOk="0">
                  <a:moveTo>
                    <a:pt x="112531" y="428"/>
                  </a:moveTo>
                  <a:cubicBezTo>
                    <a:pt x="107552" y="1185"/>
                    <a:pt x="103819" y="0"/>
                    <a:pt x="100087" y="1862"/>
                  </a:cubicBezTo>
                  <a:cubicBezTo>
                    <a:pt x="95517" y="4151"/>
                    <a:pt x="81808" y="20140"/>
                    <a:pt x="74949" y="26999"/>
                  </a:cubicBezTo>
                  <a:cubicBezTo>
                    <a:pt x="68091" y="33849"/>
                    <a:pt x="47532" y="54417"/>
                    <a:pt x="33823" y="65845"/>
                  </a:cubicBezTo>
                  <a:cubicBezTo>
                    <a:pt x="24576" y="73542"/>
                    <a:pt x="9095" y="82289"/>
                    <a:pt x="0" y="87161"/>
                  </a:cubicBezTo>
                  <a:lnTo>
                    <a:pt x="0" y="89077"/>
                  </a:lnTo>
                  <a:lnTo>
                    <a:pt x="112531" y="89077"/>
                  </a:lnTo>
                  <a:lnTo>
                    <a:pt x="112531" y="428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6" name="Google Shape;31866;p31"/>
            <p:cNvSpPr/>
            <p:nvPr/>
          </p:nvSpPr>
          <p:spPr>
            <a:xfrm>
              <a:off x="2716225" y="3470100"/>
              <a:ext cx="308025" cy="584375"/>
            </a:xfrm>
            <a:custGeom>
              <a:avLst/>
              <a:gdLst/>
              <a:ahLst/>
              <a:cxnLst/>
              <a:rect l="l" t="t" r="r" b="b"/>
              <a:pathLst>
                <a:path w="12321" h="23375" extrusionOk="0">
                  <a:moveTo>
                    <a:pt x="12151" y="1"/>
                  </a:moveTo>
                  <a:cubicBezTo>
                    <a:pt x="11447" y="1"/>
                    <a:pt x="8142" y="6610"/>
                    <a:pt x="8142" y="6610"/>
                  </a:cubicBezTo>
                  <a:cubicBezTo>
                    <a:pt x="8142" y="6610"/>
                    <a:pt x="4401" y="12846"/>
                    <a:pt x="2165" y="18404"/>
                  </a:cubicBezTo>
                  <a:cubicBezTo>
                    <a:pt x="1310" y="20533"/>
                    <a:pt x="722" y="22029"/>
                    <a:pt x="1" y="23375"/>
                  </a:cubicBezTo>
                  <a:lnTo>
                    <a:pt x="5613" y="23375"/>
                  </a:lnTo>
                  <a:cubicBezTo>
                    <a:pt x="7198" y="20480"/>
                    <a:pt x="8419" y="17335"/>
                    <a:pt x="9051" y="14378"/>
                  </a:cubicBezTo>
                  <a:cubicBezTo>
                    <a:pt x="10423" y="7982"/>
                    <a:pt x="11795" y="3876"/>
                    <a:pt x="12249" y="678"/>
                  </a:cubicBezTo>
                  <a:cubicBezTo>
                    <a:pt x="12320" y="206"/>
                    <a:pt x="12276" y="1"/>
                    <a:pt x="12151" y="1"/>
                  </a:cubicBezTo>
                  <a:close/>
                </a:path>
              </a:pathLst>
            </a:custGeom>
            <a:solidFill>
              <a:srgbClr val="1A1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7" name="Google Shape;31867;p31"/>
            <p:cNvSpPr/>
            <p:nvPr/>
          </p:nvSpPr>
          <p:spPr>
            <a:xfrm>
              <a:off x="2276200" y="3273475"/>
              <a:ext cx="325375" cy="493275"/>
            </a:xfrm>
            <a:custGeom>
              <a:avLst/>
              <a:gdLst/>
              <a:ahLst/>
              <a:cxnLst/>
              <a:rect l="l" t="t" r="r" b="b"/>
              <a:pathLst>
                <a:path w="13015" h="19731" extrusionOk="0">
                  <a:moveTo>
                    <a:pt x="10832" y="0"/>
                  </a:moveTo>
                  <a:cubicBezTo>
                    <a:pt x="10511" y="0"/>
                    <a:pt x="10244" y="90"/>
                    <a:pt x="10137" y="232"/>
                  </a:cubicBezTo>
                  <a:cubicBezTo>
                    <a:pt x="10137" y="232"/>
                    <a:pt x="8854" y="784"/>
                    <a:pt x="8391" y="2156"/>
                  </a:cubicBezTo>
                  <a:cubicBezTo>
                    <a:pt x="7937" y="3528"/>
                    <a:pt x="6111" y="8543"/>
                    <a:pt x="3831" y="11741"/>
                  </a:cubicBezTo>
                  <a:cubicBezTo>
                    <a:pt x="1550" y="14939"/>
                    <a:pt x="463" y="15357"/>
                    <a:pt x="89" y="18573"/>
                  </a:cubicBezTo>
                  <a:cubicBezTo>
                    <a:pt x="0" y="19383"/>
                    <a:pt x="72" y="19731"/>
                    <a:pt x="321" y="19731"/>
                  </a:cubicBezTo>
                  <a:cubicBezTo>
                    <a:pt x="1060" y="19731"/>
                    <a:pt x="3278" y="16747"/>
                    <a:pt x="7028" y="14021"/>
                  </a:cubicBezTo>
                  <a:cubicBezTo>
                    <a:pt x="12043" y="10369"/>
                    <a:pt x="10306" y="6521"/>
                    <a:pt x="11865" y="3198"/>
                  </a:cubicBezTo>
                  <a:cubicBezTo>
                    <a:pt x="13014" y="740"/>
                    <a:pt x="11732" y="0"/>
                    <a:pt x="10832" y="0"/>
                  </a:cubicBezTo>
                  <a:close/>
                </a:path>
              </a:pathLst>
            </a:custGeom>
            <a:solidFill>
              <a:srgbClr val="1A1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8" name="Google Shape;31868;p31"/>
            <p:cNvSpPr/>
            <p:nvPr/>
          </p:nvSpPr>
          <p:spPr>
            <a:xfrm>
              <a:off x="754100" y="3297300"/>
              <a:ext cx="1047775" cy="709300"/>
            </a:xfrm>
            <a:custGeom>
              <a:avLst/>
              <a:gdLst/>
              <a:ahLst/>
              <a:cxnLst/>
              <a:rect l="l" t="t" r="r" b="b"/>
              <a:pathLst>
                <a:path w="41911" h="28372" extrusionOk="0">
                  <a:moveTo>
                    <a:pt x="41911" y="1"/>
                  </a:moveTo>
                  <a:lnTo>
                    <a:pt x="41911" y="1"/>
                  </a:lnTo>
                  <a:cubicBezTo>
                    <a:pt x="38437" y="2726"/>
                    <a:pt x="35275" y="5381"/>
                    <a:pt x="33671" y="7136"/>
                  </a:cubicBezTo>
                  <a:cubicBezTo>
                    <a:pt x="33627" y="7189"/>
                    <a:pt x="33573" y="7251"/>
                    <a:pt x="33520" y="7305"/>
                  </a:cubicBezTo>
                  <a:cubicBezTo>
                    <a:pt x="33618" y="7216"/>
                    <a:pt x="33725" y="7136"/>
                    <a:pt x="33823" y="7055"/>
                  </a:cubicBezTo>
                  <a:cubicBezTo>
                    <a:pt x="36326" y="4962"/>
                    <a:pt x="39069" y="2566"/>
                    <a:pt x="41911" y="1"/>
                  </a:cubicBezTo>
                  <a:close/>
                  <a:moveTo>
                    <a:pt x="16016" y="19286"/>
                  </a:moveTo>
                  <a:cubicBezTo>
                    <a:pt x="11518" y="21967"/>
                    <a:pt x="7830" y="24033"/>
                    <a:pt x="7313" y="24354"/>
                  </a:cubicBezTo>
                  <a:cubicBezTo>
                    <a:pt x="10075" y="22804"/>
                    <a:pt x="13041" y="21085"/>
                    <a:pt x="16016" y="19286"/>
                  </a:cubicBezTo>
                  <a:close/>
                  <a:moveTo>
                    <a:pt x="6779" y="24657"/>
                  </a:moveTo>
                  <a:cubicBezTo>
                    <a:pt x="5683" y="25254"/>
                    <a:pt x="3127" y="26590"/>
                    <a:pt x="0" y="28211"/>
                  </a:cubicBezTo>
                  <a:lnTo>
                    <a:pt x="0" y="28371"/>
                  </a:lnTo>
                  <a:cubicBezTo>
                    <a:pt x="1995" y="27302"/>
                    <a:pt x="4303" y="26046"/>
                    <a:pt x="6779" y="24657"/>
                  </a:cubicBezTo>
                  <a:close/>
                </a:path>
              </a:pathLst>
            </a:custGeom>
            <a:solidFill>
              <a:srgbClr val="CBC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9" name="Google Shape;31869;p31"/>
            <p:cNvSpPr/>
            <p:nvPr/>
          </p:nvSpPr>
          <p:spPr>
            <a:xfrm>
              <a:off x="754100" y="3029850"/>
              <a:ext cx="1527675" cy="1024625"/>
            </a:xfrm>
            <a:custGeom>
              <a:avLst/>
              <a:gdLst/>
              <a:ahLst/>
              <a:cxnLst/>
              <a:rect l="l" t="t" r="r" b="b"/>
              <a:pathLst>
                <a:path w="61107" h="40985" extrusionOk="0">
                  <a:moveTo>
                    <a:pt x="56635" y="1"/>
                  </a:moveTo>
                  <a:cubicBezTo>
                    <a:pt x="56591" y="1"/>
                    <a:pt x="56537" y="9"/>
                    <a:pt x="56502" y="27"/>
                  </a:cubicBezTo>
                  <a:cubicBezTo>
                    <a:pt x="55905" y="330"/>
                    <a:pt x="48369" y="5639"/>
                    <a:pt x="41911" y="10699"/>
                  </a:cubicBezTo>
                  <a:cubicBezTo>
                    <a:pt x="39069" y="13264"/>
                    <a:pt x="36326" y="15660"/>
                    <a:pt x="33823" y="17753"/>
                  </a:cubicBezTo>
                  <a:cubicBezTo>
                    <a:pt x="33725" y="17834"/>
                    <a:pt x="33618" y="17914"/>
                    <a:pt x="33520" y="18003"/>
                  </a:cubicBezTo>
                  <a:cubicBezTo>
                    <a:pt x="30652" y="21014"/>
                    <a:pt x="22492" y="26127"/>
                    <a:pt x="16016" y="29984"/>
                  </a:cubicBezTo>
                  <a:cubicBezTo>
                    <a:pt x="13041" y="31783"/>
                    <a:pt x="10075" y="33502"/>
                    <a:pt x="7313" y="35052"/>
                  </a:cubicBezTo>
                  <a:cubicBezTo>
                    <a:pt x="7233" y="35105"/>
                    <a:pt x="7055" y="35203"/>
                    <a:pt x="6779" y="35355"/>
                  </a:cubicBezTo>
                  <a:cubicBezTo>
                    <a:pt x="4303" y="36744"/>
                    <a:pt x="1995" y="38000"/>
                    <a:pt x="0" y="39069"/>
                  </a:cubicBezTo>
                  <a:lnTo>
                    <a:pt x="0" y="40985"/>
                  </a:lnTo>
                  <a:lnTo>
                    <a:pt x="24906" y="40985"/>
                  </a:lnTo>
                  <a:cubicBezTo>
                    <a:pt x="24995" y="40887"/>
                    <a:pt x="25093" y="40797"/>
                    <a:pt x="25182" y="40699"/>
                  </a:cubicBezTo>
                  <a:cubicBezTo>
                    <a:pt x="44173" y="20568"/>
                    <a:pt x="49197" y="18288"/>
                    <a:pt x="50560" y="17834"/>
                  </a:cubicBezTo>
                  <a:cubicBezTo>
                    <a:pt x="50596" y="17825"/>
                    <a:pt x="50623" y="17816"/>
                    <a:pt x="50640" y="17816"/>
                  </a:cubicBezTo>
                  <a:cubicBezTo>
                    <a:pt x="51576" y="17816"/>
                    <a:pt x="43603" y="27730"/>
                    <a:pt x="36433" y="35702"/>
                  </a:cubicBezTo>
                  <a:cubicBezTo>
                    <a:pt x="34785" y="37537"/>
                    <a:pt x="33493" y="39301"/>
                    <a:pt x="32406" y="40985"/>
                  </a:cubicBezTo>
                  <a:lnTo>
                    <a:pt x="45750" y="40985"/>
                  </a:lnTo>
                  <a:cubicBezTo>
                    <a:pt x="47309" y="38517"/>
                    <a:pt x="49278" y="35622"/>
                    <a:pt x="51959" y="32023"/>
                  </a:cubicBezTo>
                  <a:cubicBezTo>
                    <a:pt x="61107" y="19740"/>
                    <a:pt x="56502" y="16008"/>
                    <a:pt x="58132" y="9977"/>
                  </a:cubicBezTo>
                  <a:cubicBezTo>
                    <a:pt x="59682" y="4241"/>
                    <a:pt x="57624" y="1"/>
                    <a:pt x="56635" y="1"/>
                  </a:cubicBezTo>
                  <a:close/>
                </a:path>
              </a:pathLst>
            </a:custGeom>
            <a:solidFill>
              <a:srgbClr val="202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0" name="Google Shape;31870;p31"/>
            <p:cNvSpPr/>
            <p:nvPr/>
          </p:nvSpPr>
          <p:spPr>
            <a:xfrm>
              <a:off x="1376750" y="3475225"/>
              <a:ext cx="666750" cy="579250"/>
            </a:xfrm>
            <a:custGeom>
              <a:avLst/>
              <a:gdLst/>
              <a:ahLst/>
              <a:cxnLst/>
              <a:rect l="l" t="t" r="r" b="b"/>
              <a:pathLst>
                <a:path w="26670" h="23170" extrusionOk="0">
                  <a:moveTo>
                    <a:pt x="25734" y="1"/>
                  </a:moveTo>
                  <a:cubicBezTo>
                    <a:pt x="25717" y="1"/>
                    <a:pt x="25690" y="10"/>
                    <a:pt x="25654" y="19"/>
                  </a:cubicBezTo>
                  <a:cubicBezTo>
                    <a:pt x="24291" y="473"/>
                    <a:pt x="19267" y="2753"/>
                    <a:pt x="276" y="22884"/>
                  </a:cubicBezTo>
                  <a:cubicBezTo>
                    <a:pt x="187" y="22982"/>
                    <a:pt x="89" y="23072"/>
                    <a:pt x="0" y="23170"/>
                  </a:cubicBezTo>
                  <a:lnTo>
                    <a:pt x="7500" y="23170"/>
                  </a:lnTo>
                  <a:cubicBezTo>
                    <a:pt x="8587" y="21486"/>
                    <a:pt x="9879" y="19722"/>
                    <a:pt x="11527" y="17887"/>
                  </a:cubicBezTo>
                  <a:cubicBezTo>
                    <a:pt x="18697" y="9915"/>
                    <a:pt x="26670" y="1"/>
                    <a:pt x="25734" y="1"/>
                  </a:cubicBezTo>
                  <a:close/>
                </a:path>
              </a:pathLst>
            </a:custGeom>
            <a:solidFill>
              <a:srgbClr val="191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1" name="Google Shape;31871;p31"/>
            <p:cNvSpPr/>
            <p:nvPr/>
          </p:nvSpPr>
          <p:spPr>
            <a:xfrm>
              <a:off x="3202600" y="2613875"/>
              <a:ext cx="364800" cy="1440600"/>
            </a:xfrm>
            <a:custGeom>
              <a:avLst/>
              <a:gdLst/>
              <a:ahLst/>
              <a:cxnLst/>
              <a:rect l="l" t="t" r="r" b="b"/>
              <a:pathLst>
                <a:path w="14592" h="57624" extrusionOk="0">
                  <a:moveTo>
                    <a:pt x="14128" y="0"/>
                  </a:moveTo>
                  <a:cubicBezTo>
                    <a:pt x="10681" y="0"/>
                    <a:pt x="7697" y="552"/>
                    <a:pt x="6636" y="1568"/>
                  </a:cubicBezTo>
                  <a:cubicBezTo>
                    <a:pt x="6636" y="1568"/>
                    <a:pt x="4240" y="7099"/>
                    <a:pt x="5140" y="11651"/>
                  </a:cubicBezTo>
                  <a:cubicBezTo>
                    <a:pt x="6031" y="16212"/>
                    <a:pt x="4000" y="18341"/>
                    <a:pt x="4107" y="28237"/>
                  </a:cubicBezTo>
                  <a:cubicBezTo>
                    <a:pt x="4205" y="38125"/>
                    <a:pt x="5737" y="39960"/>
                    <a:pt x="3608" y="49313"/>
                  </a:cubicBezTo>
                  <a:cubicBezTo>
                    <a:pt x="2797" y="52849"/>
                    <a:pt x="1381" y="55379"/>
                    <a:pt x="0" y="57624"/>
                  </a:cubicBezTo>
                  <a:lnTo>
                    <a:pt x="14591" y="57624"/>
                  </a:lnTo>
                  <a:lnTo>
                    <a:pt x="14591" y="39862"/>
                  </a:lnTo>
                  <a:cubicBezTo>
                    <a:pt x="14431" y="39568"/>
                    <a:pt x="14315" y="39292"/>
                    <a:pt x="14253" y="39033"/>
                  </a:cubicBezTo>
                  <a:cubicBezTo>
                    <a:pt x="13789" y="37207"/>
                    <a:pt x="12881" y="32192"/>
                    <a:pt x="12881" y="32192"/>
                  </a:cubicBezTo>
                  <a:cubicBezTo>
                    <a:pt x="12569" y="31061"/>
                    <a:pt x="12631" y="30607"/>
                    <a:pt x="12908" y="30607"/>
                  </a:cubicBezTo>
                  <a:cubicBezTo>
                    <a:pt x="13246" y="30607"/>
                    <a:pt x="13896" y="31275"/>
                    <a:pt x="14591" y="32246"/>
                  </a:cubicBezTo>
                  <a:lnTo>
                    <a:pt x="14591" y="0"/>
                  </a:lnTo>
                  <a:close/>
                </a:path>
              </a:pathLst>
            </a:custGeom>
            <a:solidFill>
              <a:srgbClr val="202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2" name="Google Shape;31872;p31"/>
            <p:cNvSpPr/>
            <p:nvPr/>
          </p:nvSpPr>
          <p:spPr>
            <a:xfrm>
              <a:off x="3516825" y="3379025"/>
              <a:ext cx="50575" cy="231400"/>
            </a:xfrm>
            <a:custGeom>
              <a:avLst/>
              <a:gdLst/>
              <a:ahLst/>
              <a:cxnLst/>
              <a:rect l="l" t="t" r="r" b="b"/>
              <a:pathLst>
                <a:path w="2023" h="9256" extrusionOk="0">
                  <a:moveTo>
                    <a:pt x="339" y="1"/>
                  </a:moveTo>
                  <a:cubicBezTo>
                    <a:pt x="62" y="1"/>
                    <a:pt x="0" y="455"/>
                    <a:pt x="312" y="1586"/>
                  </a:cubicBezTo>
                  <a:cubicBezTo>
                    <a:pt x="312" y="1586"/>
                    <a:pt x="1220" y="6601"/>
                    <a:pt x="1684" y="8427"/>
                  </a:cubicBezTo>
                  <a:cubicBezTo>
                    <a:pt x="1746" y="8686"/>
                    <a:pt x="1862" y="8962"/>
                    <a:pt x="2022" y="9256"/>
                  </a:cubicBezTo>
                  <a:lnTo>
                    <a:pt x="2022" y="1640"/>
                  </a:lnTo>
                  <a:cubicBezTo>
                    <a:pt x="1327" y="669"/>
                    <a:pt x="677" y="1"/>
                    <a:pt x="339" y="1"/>
                  </a:cubicBezTo>
                  <a:close/>
                </a:path>
              </a:pathLst>
            </a:custGeom>
            <a:solidFill>
              <a:srgbClr val="191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3" name="Google Shape;31873;p31"/>
            <p:cNvSpPr/>
            <p:nvPr/>
          </p:nvSpPr>
          <p:spPr>
            <a:xfrm>
              <a:off x="1845950" y="1761375"/>
              <a:ext cx="1721450" cy="1606825"/>
            </a:xfrm>
            <a:custGeom>
              <a:avLst/>
              <a:gdLst/>
              <a:ahLst/>
              <a:cxnLst/>
              <a:rect l="l" t="t" r="r" b="b"/>
              <a:pathLst>
                <a:path w="68858" h="64273" extrusionOk="0">
                  <a:moveTo>
                    <a:pt x="62334" y="0"/>
                  </a:moveTo>
                  <a:cubicBezTo>
                    <a:pt x="58725" y="0"/>
                    <a:pt x="54970" y="1204"/>
                    <a:pt x="52066" y="4108"/>
                  </a:cubicBezTo>
                  <a:cubicBezTo>
                    <a:pt x="47113" y="9070"/>
                    <a:pt x="37190" y="21460"/>
                    <a:pt x="29752" y="28907"/>
                  </a:cubicBezTo>
                  <a:lnTo>
                    <a:pt x="2477" y="56173"/>
                  </a:lnTo>
                  <a:cubicBezTo>
                    <a:pt x="2477" y="56173"/>
                    <a:pt x="1" y="58658"/>
                    <a:pt x="1" y="61135"/>
                  </a:cubicBezTo>
                  <a:cubicBezTo>
                    <a:pt x="1" y="61358"/>
                    <a:pt x="121" y="61460"/>
                    <a:pt x="342" y="61460"/>
                  </a:cubicBezTo>
                  <a:cubicBezTo>
                    <a:pt x="2579" y="61460"/>
                    <a:pt x="15099" y="50997"/>
                    <a:pt x="17353" y="48735"/>
                  </a:cubicBezTo>
                  <a:cubicBezTo>
                    <a:pt x="18788" y="47306"/>
                    <a:pt x="22699" y="45876"/>
                    <a:pt x="25749" y="45876"/>
                  </a:cubicBezTo>
                  <a:cubicBezTo>
                    <a:pt x="27981" y="45876"/>
                    <a:pt x="29752" y="46642"/>
                    <a:pt x="29752" y="48735"/>
                  </a:cubicBezTo>
                  <a:cubicBezTo>
                    <a:pt x="29752" y="53697"/>
                    <a:pt x="34714" y="51221"/>
                    <a:pt x="34714" y="56173"/>
                  </a:cubicBezTo>
                  <a:cubicBezTo>
                    <a:pt x="34714" y="60223"/>
                    <a:pt x="36364" y="64273"/>
                    <a:pt x="38322" y="64273"/>
                  </a:cubicBezTo>
                  <a:cubicBezTo>
                    <a:pt x="38762" y="64273"/>
                    <a:pt x="39219" y="64068"/>
                    <a:pt x="39675" y="63611"/>
                  </a:cubicBezTo>
                  <a:cubicBezTo>
                    <a:pt x="42152" y="61135"/>
                    <a:pt x="52066" y="43783"/>
                    <a:pt x="57028" y="41297"/>
                  </a:cubicBezTo>
                  <a:cubicBezTo>
                    <a:pt x="58268" y="40678"/>
                    <a:pt x="59353" y="40369"/>
                    <a:pt x="60282" y="40369"/>
                  </a:cubicBezTo>
                  <a:cubicBezTo>
                    <a:pt x="63072" y="40369"/>
                    <a:pt x="64466" y="43156"/>
                    <a:pt x="64466" y="48735"/>
                  </a:cubicBezTo>
                  <a:cubicBezTo>
                    <a:pt x="64466" y="56173"/>
                    <a:pt x="64466" y="61135"/>
                    <a:pt x="66942" y="61135"/>
                  </a:cubicBezTo>
                  <a:cubicBezTo>
                    <a:pt x="67601" y="61135"/>
                    <a:pt x="68251" y="61135"/>
                    <a:pt x="68857" y="60957"/>
                  </a:cubicBezTo>
                  <a:lnTo>
                    <a:pt x="68857" y="1365"/>
                  </a:lnTo>
                  <a:cubicBezTo>
                    <a:pt x="66921" y="499"/>
                    <a:pt x="64658" y="0"/>
                    <a:pt x="62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06936304"/>
      </p:ext>
    </p:extLst>
  </p:cSld>
  <p:clrMapOvr>
    <a:masterClrMapping/>
  </p:clrMapOvr>
  <p:transition advClick="0" advTm="10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6455-E72D-4197-9B5B-A1AA9C8C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04B7-78B7-496B-B766-470402632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70778-E219-4FC4-BDBF-E8819CF5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7A872-3D7A-436D-8A06-5FB2F391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D1FB2-1BE8-4300-9226-0C39B826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4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6455-E72D-4197-9B5B-A1AA9C8C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04B7-78B7-496B-B766-470402632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70778-E219-4FC4-BDBF-E8819CF5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7A872-3D7A-436D-8A06-5FB2F391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D1FB2-1BE8-4300-9226-0C39B826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0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FC34-3D4C-42B4-8CD9-35F4E584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4BDD4-DB18-4343-9DD6-BB425690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BB5C2-5472-46EC-BE5E-F7FD53A7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0FD21-2021-4EA7-9513-153299A6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3177C-D92C-40D4-A030-FFED5260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8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34EC-2500-47D7-9338-DD035F7F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34C3-9BA5-489A-8C53-2D31B2525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1D03D-CB65-40B2-AC67-139E32E0C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B5B76-A3F5-47DA-AF52-FD6670C5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28430-4ED0-4538-8BBA-C9807359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05F1B-1D8C-471E-BBC2-02C9009C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3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874C-1E49-48BC-B461-5BD28EC0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89737-7A8F-431D-AC31-328333713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A3DFA-7E94-4612-8E11-460E8282E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06B33-C2B8-4797-BCB7-EC4FA8FE5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6C378-EF0E-454D-81A3-79D7D9927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793E0-92EC-42EC-B5E8-99257A7D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240483-2BD7-4EC6-A197-026E543E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26910-9D98-4EAC-94DB-AB574DF1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0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E466-E900-45F2-B4D1-AC2ED698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514A1-44A3-4745-95B1-E60A9874D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048DB-ACC5-4FD3-8050-CB53B46A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801C2-9A8F-4DCB-92BC-C1D67786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3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7915E-25A1-451D-B1EF-243DC342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61DF5A-665A-4F5E-8C94-64A0AF27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32BF4-0CE7-4070-A7DB-8D26E078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08529-BA57-4CB5-8A29-D2DF04BD4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1D95-2324-417B-A03D-086D6F326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7F097-CDA5-4BB8-9379-06905A8E5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98090-4CDA-41D1-B773-4872BE4AA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028A4-AD54-4258-B9F6-1F148300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832B5-125E-42EF-85EB-21830952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6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C3A5-074D-4BD7-AF98-CECA32389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D51F54-3AA0-46E1-8CF4-BDE78B8AD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40186-18F5-4B02-B309-04F9ECF8D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2790-C8F9-420E-807F-0BC04318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E03F5-6C75-4480-A5F4-9F7490CB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21A37-6AAE-4540-A632-CAF39D4DC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9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D8A558-C90D-4A47-ACE3-461BC00C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D35B4-DC62-44CB-AF6D-5CCBDB515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333A3-F28A-481F-9DB2-09182CFCE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892B5-ACFA-4CFF-97A0-444FE4B4BAA6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7D0B4-B18B-467B-B5CC-51A2CAB3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9C597-6582-4399-9CB9-1AB6B4A10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6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8300" y="588467"/>
            <a:ext cx="1025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●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○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■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●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○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■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●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○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■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80277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ransition advClick="0" advTm="10000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mp3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mp3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6.mp3"/><Relationship Id="rId7" Type="http://schemas.openxmlformats.org/officeDocument/2006/relationships/image" Target="../media/image4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1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mp3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gif"/><Relationship Id="rId3" Type="http://schemas.openxmlformats.org/officeDocument/2006/relationships/image" Target="../media/image140.png"/><Relationship Id="rId7" Type="http://schemas.openxmlformats.org/officeDocument/2006/relationships/image" Target="../media/image144.gi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gif"/><Relationship Id="rId5" Type="http://schemas.openxmlformats.org/officeDocument/2006/relationships/image" Target="../media/image142.png"/><Relationship Id="rId10" Type="http://schemas.openxmlformats.org/officeDocument/2006/relationships/image" Target="../media/image147.gif"/><Relationship Id="rId4" Type="http://schemas.openxmlformats.org/officeDocument/2006/relationships/image" Target="../media/image141.png"/><Relationship Id="rId9" Type="http://schemas.openxmlformats.org/officeDocument/2006/relationships/image" Target="../media/image146.gi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gif"/><Relationship Id="rId3" Type="http://schemas.openxmlformats.org/officeDocument/2006/relationships/image" Target="../media/image150.png"/><Relationship Id="rId7" Type="http://schemas.openxmlformats.org/officeDocument/2006/relationships/image" Target="../media/image154.gi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gif"/><Relationship Id="rId5" Type="http://schemas.openxmlformats.org/officeDocument/2006/relationships/image" Target="../media/image152.png"/><Relationship Id="rId10" Type="http://schemas.openxmlformats.org/officeDocument/2006/relationships/image" Target="../media/image157.gif"/><Relationship Id="rId4" Type="http://schemas.openxmlformats.org/officeDocument/2006/relationships/image" Target="../media/image151.png"/><Relationship Id="rId9" Type="http://schemas.openxmlformats.org/officeDocument/2006/relationships/image" Target="../media/image156.gi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gif"/><Relationship Id="rId3" Type="http://schemas.openxmlformats.org/officeDocument/2006/relationships/image" Target="../media/image160.png"/><Relationship Id="rId7" Type="http://schemas.openxmlformats.org/officeDocument/2006/relationships/image" Target="../media/image164.gif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8.gif"/><Relationship Id="rId5" Type="http://schemas.openxmlformats.org/officeDocument/2006/relationships/image" Target="../media/image162.png"/><Relationship Id="rId10" Type="http://schemas.openxmlformats.org/officeDocument/2006/relationships/image" Target="../media/image167.gif"/><Relationship Id="rId4" Type="http://schemas.openxmlformats.org/officeDocument/2006/relationships/image" Target="../media/image161.png"/><Relationship Id="rId9" Type="http://schemas.openxmlformats.org/officeDocument/2006/relationships/image" Target="../media/image166.gi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gif"/><Relationship Id="rId3" Type="http://schemas.openxmlformats.org/officeDocument/2006/relationships/image" Target="../media/image170.png"/><Relationship Id="rId7" Type="http://schemas.openxmlformats.org/officeDocument/2006/relationships/image" Target="../media/image174.gif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8.gif"/><Relationship Id="rId5" Type="http://schemas.openxmlformats.org/officeDocument/2006/relationships/image" Target="../media/image172.png"/><Relationship Id="rId10" Type="http://schemas.openxmlformats.org/officeDocument/2006/relationships/image" Target="../media/image177.gif"/><Relationship Id="rId4" Type="http://schemas.openxmlformats.org/officeDocument/2006/relationships/image" Target="../media/image171.png"/><Relationship Id="rId9" Type="http://schemas.openxmlformats.org/officeDocument/2006/relationships/image" Target="../media/image176.gi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gif"/><Relationship Id="rId3" Type="http://schemas.openxmlformats.org/officeDocument/2006/relationships/image" Target="../media/image180.png"/><Relationship Id="rId7" Type="http://schemas.openxmlformats.org/officeDocument/2006/relationships/image" Target="../media/image184.gif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gif"/><Relationship Id="rId5" Type="http://schemas.openxmlformats.org/officeDocument/2006/relationships/image" Target="../media/image182.png"/><Relationship Id="rId10" Type="http://schemas.openxmlformats.org/officeDocument/2006/relationships/image" Target="../media/image187.gif"/><Relationship Id="rId4" Type="http://schemas.openxmlformats.org/officeDocument/2006/relationships/image" Target="../media/image181.png"/><Relationship Id="rId9" Type="http://schemas.openxmlformats.org/officeDocument/2006/relationships/image" Target="../media/image186.gi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gif"/><Relationship Id="rId3" Type="http://schemas.openxmlformats.org/officeDocument/2006/relationships/image" Target="../media/image190.png"/><Relationship Id="rId7" Type="http://schemas.openxmlformats.org/officeDocument/2006/relationships/image" Target="../media/image194.gif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gif"/><Relationship Id="rId5" Type="http://schemas.openxmlformats.org/officeDocument/2006/relationships/image" Target="../media/image192.png"/><Relationship Id="rId10" Type="http://schemas.openxmlformats.org/officeDocument/2006/relationships/image" Target="../media/image197.gif"/><Relationship Id="rId4" Type="http://schemas.openxmlformats.org/officeDocument/2006/relationships/image" Target="../media/image191.png"/><Relationship Id="rId9" Type="http://schemas.openxmlformats.org/officeDocument/2006/relationships/image" Target="../media/image196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gif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gif"/><Relationship Id="rId5" Type="http://schemas.openxmlformats.org/officeDocument/2006/relationships/image" Target="../media/image202.gif"/><Relationship Id="rId4" Type="http://schemas.openxmlformats.org/officeDocument/2006/relationships/image" Target="../media/image20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gif"/><Relationship Id="rId3" Type="http://schemas.openxmlformats.org/officeDocument/2006/relationships/image" Target="../media/image206.png"/><Relationship Id="rId7" Type="http://schemas.openxmlformats.org/officeDocument/2006/relationships/image" Target="../media/image210.gif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gif"/><Relationship Id="rId5" Type="http://schemas.openxmlformats.org/officeDocument/2006/relationships/image" Target="../media/image208.png"/><Relationship Id="rId10" Type="http://schemas.openxmlformats.org/officeDocument/2006/relationships/image" Target="../media/image213.gif"/><Relationship Id="rId4" Type="http://schemas.openxmlformats.org/officeDocument/2006/relationships/image" Target="../media/image207.png"/><Relationship Id="rId9" Type="http://schemas.openxmlformats.org/officeDocument/2006/relationships/image" Target="../media/image212.gi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gif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gif"/><Relationship Id="rId5" Type="http://schemas.openxmlformats.org/officeDocument/2006/relationships/image" Target="../media/image218.gif"/><Relationship Id="rId4" Type="http://schemas.openxmlformats.org/officeDocument/2006/relationships/image" Target="../media/image21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EB4029-5289-4362-9F4D-6CE05579781E}"/>
              </a:ext>
            </a:extLst>
          </p:cNvPr>
          <p:cNvSpPr/>
          <p:nvPr/>
        </p:nvSpPr>
        <p:spPr>
          <a:xfrm>
            <a:off x="3295650" y="781050"/>
            <a:ext cx="5629275" cy="1371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1FA97-A430-43C8-A787-B05EBCF7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619375"/>
            <a:ext cx="11458575" cy="423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AF958-4F50-491D-AEA3-8DD7421F7630}"/>
              </a:ext>
            </a:extLst>
          </p:cNvPr>
          <p:cNvSpPr txBox="1"/>
          <p:nvPr/>
        </p:nvSpPr>
        <p:spPr>
          <a:xfrm>
            <a:off x="3743325" y="790575"/>
            <a:ext cx="4743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0" dirty="0"/>
              <a:t>かな入門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10042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1B26E5-A636-42EC-B38C-E1F1AE4CF21A}"/>
              </a:ext>
            </a:extLst>
          </p:cNvPr>
          <p:cNvSpPr/>
          <p:nvPr/>
        </p:nvSpPr>
        <p:spPr>
          <a:xfrm>
            <a:off x="1687286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は</a:t>
            </a:r>
            <a:endParaRPr lang="en-US" sz="13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561A7-C2C7-4320-84DD-5A9D440CA5A3}"/>
              </a:ext>
            </a:extLst>
          </p:cNvPr>
          <p:cNvSpPr/>
          <p:nvPr/>
        </p:nvSpPr>
        <p:spPr>
          <a:xfrm>
            <a:off x="347254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ひ</a:t>
            </a:r>
            <a:endParaRPr lang="en-US" sz="13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F46DB-D9C6-4C3E-9739-6C4F2CE7C6D5}"/>
              </a:ext>
            </a:extLst>
          </p:cNvPr>
          <p:cNvSpPr/>
          <p:nvPr/>
        </p:nvSpPr>
        <p:spPr>
          <a:xfrm>
            <a:off x="525780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ふ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150C2-A73E-4FCB-9CF6-57F329ADDA78}"/>
              </a:ext>
            </a:extLst>
          </p:cNvPr>
          <p:cNvSpPr/>
          <p:nvPr/>
        </p:nvSpPr>
        <p:spPr>
          <a:xfrm>
            <a:off x="7043057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へ</a:t>
            </a:r>
            <a:endParaRPr lang="en-US" sz="13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8230D3-D801-4E0B-97C7-32AE3CC5F7DD}"/>
              </a:ext>
            </a:extLst>
          </p:cNvPr>
          <p:cNvSpPr/>
          <p:nvPr/>
        </p:nvSpPr>
        <p:spPr>
          <a:xfrm>
            <a:off x="8828314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ほ</a:t>
            </a:r>
            <a:endParaRPr lang="en-US" sz="138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15D6E8-1AF6-49EA-B0EE-7655FB57E0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4742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7803DAEC-2CAB-4C27-846C-63C4519718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24742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B361571-0CC9-4DE4-BBD6-04A5C61F7A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24742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2FCC02B8-5388-48E6-A3CD-A1B25FF52A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E5D7142-ECE5-4CE2-8646-F138137B67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1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0" y="1917700"/>
            <a:ext cx="11455400" cy="4165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ja-JP" altLang="en-US" sz="19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トマト</a:t>
            </a:r>
            <a:endParaRPr lang="en-US" sz="19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06400" y="1917700"/>
            <a:ext cx="11455400" cy="4165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ja-JP" altLang="en-US" sz="19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マリア</a:t>
            </a:r>
            <a:endParaRPr lang="en-US" sz="19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6400" y="1917700"/>
            <a:ext cx="11455400" cy="4165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ja-JP" altLang="en-US" sz="19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シネマ</a:t>
            </a:r>
            <a:endParaRPr lang="en-US" sz="19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06400" y="1917700"/>
            <a:ext cx="11455400" cy="4165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ja-JP" altLang="en-US" sz="19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ライス</a:t>
            </a:r>
            <a:endParaRPr lang="en-US" sz="19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79882" y="1917700"/>
            <a:ext cx="11908436" cy="4165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ja-JP" altLang="en-US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フルタイム</a:t>
            </a:r>
            <a:endParaRPr lang="en-US" sz="1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06400" y="1917492"/>
            <a:ext cx="11455400" cy="4165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ja-JP" altLang="en-US" sz="19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ホワイト</a:t>
            </a:r>
            <a:endParaRPr lang="en-US" sz="19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2785"/>
            <a:ext cx="4219575" cy="1085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7237">
            <a:off x="9923713" y="115335"/>
            <a:ext cx="2186926" cy="1506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359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B455E5-F8B5-4480-BFDD-32C4E3439AB4}"/>
              </a:ext>
            </a:extLst>
          </p:cNvPr>
          <p:cNvSpPr/>
          <p:nvPr/>
        </p:nvSpPr>
        <p:spPr>
          <a:xfrm>
            <a:off x="381000" y="1513114"/>
            <a:ext cx="11543467" cy="48985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412" y="228583"/>
            <a:ext cx="4219575" cy="1085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731" y="84420"/>
            <a:ext cx="1747070" cy="1374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71826" y="1943791"/>
            <a:ext cx="388260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7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カラオケ</a:t>
            </a:r>
            <a:endParaRPr lang="en-US" altLang="en-US" sz="7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471826" y="3351986"/>
            <a:ext cx="388260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7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テレホン</a:t>
            </a:r>
            <a:endParaRPr lang="en-US" altLang="en-US" sz="7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71826" y="5000904"/>
            <a:ext cx="388260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7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アメリカ</a:t>
            </a:r>
            <a:endParaRPr lang="en-US" altLang="en-US" sz="7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6193971" y="1943791"/>
            <a:ext cx="573049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7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クライアント</a:t>
            </a:r>
            <a:endParaRPr lang="en-US" altLang="en-US" sz="7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6161339" y="3351986"/>
            <a:ext cx="558324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7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インテリア</a:t>
            </a:r>
            <a:endParaRPr lang="en-US" altLang="en-US" sz="7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6177654" y="5000904"/>
            <a:ext cx="565687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7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シナリオ</a:t>
            </a:r>
            <a:endParaRPr lang="en-US" altLang="en-US" sz="7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16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12" y="93929"/>
            <a:ext cx="4219575" cy="1085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ounded Rectangle 9"/>
          <p:cNvSpPr/>
          <p:nvPr/>
        </p:nvSpPr>
        <p:spPr>
          <a:xfrm>
            <a:off x="533399" y="1222900"/>
            <a:ext cx="3220325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アイス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3399" y="2183338"/>
            <a:ext cx="3220325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タイヤ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3399" y="3143776"/>
            <a:ext cx="3220325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ソフト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33399" y="4104214"/>
            <a:ext cx="3220325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ナイフ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33399" y="5064652"/>
            <a:ext cx="4737101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オリエンタル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33399" y="6025090"/>
            <a:ext cx="4737101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インスタント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48532" y="1149081"/>
            <a:ext cx="3220325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メロン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48532" y="2109519"/>
            <a:ext cx="3220325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コイン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448532" y="3069957"/>
            <a:ext cx="3220325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マスク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48532" y="4030395"/>
            <a:ext cx="3220325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ミルク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448532" y="4990833"/>
            <a:ext cx="3863539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サイクル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48532" y="5951271"/>
            <a:ext cx="3863539" cy="812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ネクタイ</a:t>
            </a:r>
            <a:endParaRPr lang="en-US" sz="4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08" y="73805"/>
            <a:ext cx="1505386" cy="1075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409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9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7E663-E759-4055-A057-28D3BCD6AD1A}"/>
              </a:ext>
            </a:extLst>
          </p:cNvPr>
          <p:cNvSpPr/>
          <p:nvPr/>
        </p:nvSpPr>
        <p:spPr>
          <a:xfrm>
            <a:off x="315686" y="1393371"/>
            <a:ext cx="11495314" cy="53601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12" y="168582"/>
            <a:ext cx="4219575" cy="1085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951">
            <a:off x="8385633" y="41348"/>
            <a:ext cx="1276476" cy="1316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31681" y="1893982"/>
            <a:ext cx="16976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wain</a:t>
            </a:r>
            <a:endParaRPr lang="en-US" sz="2800" dirty="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31681" y="2818438"/>
            <a:ext cx="188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kurasu</a:t>
            </a:r>
            <a:endParaRPr lang="en-US" sz="2800" dirty="0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31681" y="3740388"/>
            <a:ext cx="188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kamera</a:t>
            </a:r>
            <a:endParaRPr lang="en-US" sz="2800" dirty="0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31681" y="4662338"/>
            <a:ext cx="188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sutereo</a:t>
            </a:r>
            <a:endParaRPr lang="en-US" sz="2800" dirty="0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931681" y="5584288"/>
            <a:ext cx="188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itaria</a:t>
            </a:r>
            <a:endParaRPr lang="en-US" sz="2800" dirty="0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137609" y="1893982"/>
            <a:ext cx="16976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eakon</a:t>
            </a:r>
            <a:endParaRPr lang="en-US" sz="2800" dirty="0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137609" y="2818438"/>
            <a:ext cx="188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/>
              <a:t>A-</a:t>
            </a:r>
            <a:r>
              <a:rPr lang="en-US" sz="2800" dirty="0" err="1"/>
              <a:t>ni</a:t>
            </a:r>
            <a:r>
              <a:rPr lang="en-US" sz="2800" dirty="0"/>
              <a:t>-me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7137609" y="3740388"/>
            <a:ext cx="188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toire</a:t>
            </a:r>
            <a:endParaRPr lang="en-US" sz="2800" dirty="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137609" y="4662338"/>
            <a:ext cx="188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hankachi</a:t>
            </a:r>
            <a:endParaRPr lang="en-US" sz="2800" dirty="0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137609" y="5584288"/>
            <a:ext cx="1886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akusesu</a:t>
            </a:r>
            <a:endParaRPr lang="en-US" sz="2800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310776" y="1770623"/>
            <a:ext cx="26670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ワイン</a:t>
            </a:r>
            <a:endParaRPr lang="en-US" altLang="en-US" sz="4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310776" y="2695078"/>
            <a:ext cx="26670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クラス</a:t>
            </a:r>
            <a:endParaRPr lang="en-US" altLang="en-US" sz="4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310776" y="3619533"/>
            <a:ext cx="26670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カメラ</a:t>
            </a:r>
            <a:endParaRPr lang="en-US" altLang="en-US" sz="4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2310776" y="4538979"/>
            <a:ext cx="26670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ステレオ</a:t>
            </a:r>
            <a:endParaRPr lang="en-US" altLang="en-US" sz="4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310776" y="5532404"/>
            <a:ext cx="302426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イタリア</a:t>
            </a:r>
            <a:endParaRPr lang="en-US" altLang="en-US" sz="4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8835245" y="1770623"/>
            <a:ext cx="26670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エアコン</a:t>
            </a:r>
            <a:endParaRPr lang="en-US" altLang="en-US" sz="4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8872017" y="2695078"/>
            <a:ext cx="26670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アニメ</a:t>
            </a:r>
            <a:endParaRPr lang="en-US" altLang="en-US" sz="4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8872017" y="3619533"/>
            <a:ext cx="26670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トイレ</a:t>
            </a:r>
            <a:endParaRPr lang="en-US" altLang="en-US" sz="4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8872017" y="4538979"/>
            <a:ext cx="26670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ハンカチ</a:t>
            </a:r>
            <a:endParaRPr lang="en-US" altLang="en-US" sz="4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8872017" y="5416879"/>
            <a:ext cx="302426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アクセス</a:t>
            </a:r>
            <a:endParaRPr lang="en-US" altLang="en-US" sz="4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525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4629-2593-46B7-9C57-066CF22FA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vi-VN" dirty="0"/>
              <a:t>Trường âm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F6FDA-B6E0-49DD-8D0D-36196B121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526"/>
            <a:ext cx="10515600" cy="570547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vi-VN" dirty="0"/>
              <a:t>Trường âm trong Katakana kí hiệu là dấu “</a:t>
            </a:r>
            <a:r>
              <a:rPr lang="ja-JP" altLang="en-US" dirty="0"/>
              <a:t>ー”</a:t>
            </a:r>
            <a:endParaRPr lang="en-US" dirty="0"/>
          </a:p>
          <a:p>
            <a:pPr marL="0" indent="0">
              <a:buNone/>
            </a:pPr>
            <a:r>
              <a:rPr lang="ja-JP" altLang="en-US" sz="3200" b="1" dirty="0"/>
              <a:t>スーパー</a:t>
            </a: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/>
              <a:t>ノート</a:t>
            </a: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/>
              <a:t>コーヒー</a:t>
            </a: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/>
              <a:t>コンピューター　（</a:t>
            </a:r>
            <a:r>
              <a:rPr lang="vi-VN" altLang="ja-JP" sz="3200" b="1" dirty="0"/>
              <a:t>konpyu-ta-)</a:t>
            </a:r>
          </a:p>
          <a:p>
            <a:pPr marL="0" indent="0">
              <a:buNone/>
            </a:pPr>
            <a:r>
              <a:rPr lang="vi-VN" sz="3200" dirty="0"/>
              <a:t>2. Âm ngắt trong katakana kí hiệu là </a:t>
            </a:r>
            <a:r>
              <a:rPr lang="ja-JP" altLang="en-US" sz="3200" dirty="0"/>
              <a:t>“ッ”</a:t>
            </a:r>
            <a:r>
              <a:rPr lang="vi-VN" altLang="ja-JP" sz="3200" dirty="0"/>
              <a:t> viết bằng ½ ô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3</a:t>
            </a:r>
            <a:r>
              <a:rPr lang="ja-JP" altLang="en-US" sz="3200" dirty="0"/>
              <a:t>．</a:t>
            </a:r>
            <a:r>
              <a:rPr lang="vi-VN" altLang="ja-JP" sz="3200" dirty="0"/>
              <a:t>Âm ghép, âm đục, bán đục giống hiragana (nhưng viết bằng bộ chữ Katakana)</a:t>
            </a:r>
          </a:p>
          <a:p>
            <a:pPr marL="0" indent="0">
              <a:buNone/>
            </a:pPr>
            <a:r>
              <a:rPr lang="ja-JP" altLang="en-US" sz="3200" dirty="0"/>
              <a:t>キャンセル　</a:t>
            </a:r>
            <a:r>
              <a:rPr lang="vi-VN" altLang="ja-JP" sz="3200" dirty="0"/>
              <a:t>kyanseru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チャレンジ</a:t>
            </a:r>
            <a:r>
              <a:rPr lang="vi-VN" altLang="ja-JP" sz="3200" dirty="0"/>
              <a:t> charenji</a:t>
            </a:r>
          </a:p>
          <a:p>
            <a:pPr marL="0" indent="0">
              <a:buNone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73236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A46ABE-78D2-42EE-B393-8C0F61B607F2}"/>
              </a:ext>
            </a:extLst>
          </p:cNvPr>
          <p:cNvSpPr/>
          <p:nvPr/>
        </p:nvSpPr>
        <p:spPr>
          <a:xfrm>
            <a:off x="1000129" y="114300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あした</a:t>
            </a:r>
            <a:endParaRPr lang="en-US"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0D9926-B0E7-4033-8831-A8B6B1CCF9E5}"/>
              </a:ext>
            </a:extLst>
          </p:cNvPr>
          <p:cNvSpPr/>
          <p:nvPr/>
        </p:nvSpPr>
        <p:spPr>
          <a:xfrm>
            <a:off x="1000128" y="1514475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くち</a:t>
            </a:r>
            <a:endParaRPr lang="en-US" sz="5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660242-5201-4BCA-9267-62788901441A}"/>
              </a:ext>
            </a:extLst>
          </p:cNvPr>
          <p:cNvSpPr/>
          <p:nvPr/>
        </p:nvSpPr>
        <p:spPr>
          <a:xfrm>
            <a:off x="1000127" y="2914650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きせつ</a:t>
            </a:r>
            <a:endParaRPr lang="en-US" sz="5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EA507-66AE-49D1-9E51-DFF386D2372E}"/>
              </a:ext>
            </a:extLst>
          </p:cNvPr>
          <p:cNvSpPr/>
          <p:nvPr/>
        </p:nvSpPr>
        <p:spPr>
          <a:xfrm>
            <a:off x="1000126" y="4281487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おととい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FE9EC-FAAA-4EF4-B6B5-2F8A9C043202}"/>
              </a:ext>
            </a:extLst>
          </p:cNvPr>
          <p:cNvSpPr/>
          <p:nvPr/>
        </p:nvSpPr>
        <p:spPr>
          <a:xfrm>
            <a:off x="1000125" y="5681662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なつ</a:t>
            </a:r>
            <a:endParaRPr lang="en-US" sz="5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84CED-6069-4FA0-9255-B77F3C10B2FB}"/>
              </a:ext>
            </a:extLst>
          </p:cNvPr>
          <p:cNvSpPr/>
          <p:nvPr/>
        </p:nvSpPr>
        <p:spPr>
          <a:xfrm>
            <a:off x="8048629" y="114300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くに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6155E-FB2C-429C-B6C6-D380188995A8}"/>
              </a:ext>
            </a:extLst>
          </p:cNvPr>
          <p:cNvSpPr/>
          <p:nvPr/>
        </p:nvSpPr>
        <p:spPr>
          <a:xfrm>
            <a:off x="8048628" y="1514475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おかね</a:t>
            </a:r>
            <a:endParaRPr lang="en-US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56D39-EF3E-445F-BD29-F95082FF90C6}"/>
              </a:ext>
            </a:extLst>
          </p:cNvPr>
          <p:cNvSpPr/>
          <p:nvPr/>
        </p:nvSpPr>
        <p:spPr>
          <a:xfrm>
            <a:off x="8048627" y="2914650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はた</a:t>
            </a:r>
            <a:endParaRPr lang="en-US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04191-E5ED-499F-8FA8-0C55897BEDF4}"/>
              </a:ext>
            </a:extLst>
          </p:cNvPr>
          <p:cNvSpPr/>
          <p:nvPr/>
        </p:nvSpPr>
        <p:spPr>
          <a:xfrm>
            <a:off x="8048626" y="4281487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ふね</a:t>
            </a:r>
            <a:endParaRPr lang="en-US" sz="5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EEC76-1185-4EDA-8054-45F8CDC09FB2}"/>
              </a:ext>
            </a:extLst>
          </p:cNvPr>
          <p:cNvSpPr/>
          <p:nvPr/>
        </p:nvSpPr>
        <p:spPr>
          <a:xfrm>
            <a:off x="8048625" y="5648325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ほね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692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1B26E5-A636-42EC-B38C-E1F1AE4CF21A}"/>
              </a:ext>
            </a:extLst>
          </p:cNvPr>
          <p:cNvSpPr/>
          <p:nvPr/>
        </p:nvSpPr>
        <p:spPr>
          <a:xfrm>
            <a:off x="1687286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ま</a:t>
            </a:r>
            <a:endParaRPr lang="en-US" sz="13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561A7-C2C7-4320-84DD-5A9D440CA5A3}"/>
              </a:ext>
            </a:extLst>
          </p:cNvPr>
          <p:cNvSpPr/>
          <p:nvPr/>
        </p:nvSpPr>
        <p:spPr>
          <a:xfrm>
            <a:off x="347254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み</a:t>
            </a:r>
            <a:endParaRPr lang="en-US" sz="13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F46DB-D9C6-4C3E-9739-6C4F2CE7C6D5}"/>
              </a:ext>
            </a:extLst>
          </p:cNvPr>
          <p:cNvSpPr/>
          <p:nvPr/>
        </p:nvSpPr>
        <p:spPr>
          <a:xfrm>
            <a:off x="525780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む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150C2-A73E-4FCB-9CF6-57F329ADDA78}"/>
              </a:ext>
            </a:extLst>
          </p:cNvPr>
          <p:cNvSpPr/>
          <p:nvPr/>
        </p:nvSpPr>
        <p:spPr>
          <a:xfrm>
            <a:off x="7043057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め</a:t>
            </a:r>
            <a:endParaRPr lang="en-US" sz="13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8230D3-D801-4E0B-97C7-32AE3CC5F7DD}"/>
              </a:ext>
            </a:extLst>
          </p:cNvPr>
          <p:cNvSpPr/>
          <p:nvPr/>
        </p:nvSpPr>
        <p:spPr>
          <a:xfrm>
            <a:off x="8828314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も</a:t>
            </a:r>
            <a:endParaRPr lang="en-US" sz="13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E04179B-4377-411F-83A5-64B92E6F34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4743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10877E4-3A9D-4C31-8D8D-36FE0AB60C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24743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F953FD41-597D-4E01-BB35-924B65F3EA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24743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237261C7-973A-4EBC-AA0F-2A3EAFBE6F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97CDF6DA-28B0-413D-AF8C-FA64681929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74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1B26E5-A636-42EC-B38C-E1F1AE4CF21A}"/>
              </a:ext>
            </a:extLst>
          </p:cNvPr>
          <p:cNvSpPr/>
          <p:nvPr/>
        </p:nvSpPr>
        <p:spPr>
          <a:xfrm>
            <a:off x="1687286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や</a:t>
            </a:r>
            <a:endParaRPr lang="en-US" sz="13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561A7-C2C7-4320-84DD-5A9D440CA5A3}"/>
              </a:ext>
            </a:extLst>
          </p:cNvPr>
          <p:cNvSpPr/>
          <p:nvPr/>
        </p:nvSpPr>
        <p:spPr>
          <a:xfrm>
            <a:off x="347254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F46DB-D9C6-4C3E-9739-6C4F2CE7C6D5}"/>
              </a:ext>
            </a:extLst>
          </p:cNvPr>
          <p:cNvSpPr/>
          <p:nvPr/>
        </p:nvSpPr>
        <p:spPr>
          <a:xfrm>
            <a:off x="525780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ゆ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150C2-A73E-4FCB-9CF6-57F329ADDA78}"/>
              </a:ext>
            </a:extLst>
          </p:cNvPr>
          <p:cNvSpPr/>
          <p:nvPr/>
        </p:nvSpPr>
        <p:spPr>
          <a:xfrm>
            <a:off x="7043057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8230D3-D801-4E0B-97C7-32AE3CC5F7DD}"/>
              </a:ext>
            </a:extLst>
          </p:cNvPr>
          <p:cNvSpPr/>
          <p:nvPr/>
        </p:nvSpPr>
        <p:spPr>
          <a:xfrm>
            <a:off x="8828314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よ</a:t>
            </a:r>
            <a:endParaRPr lang="en-US" sz="138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6CE39A9-D935-4F77-9D27-F676FB2E2E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75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7C45CB0D-867D-4FD2-8C3A-9E36156DC7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275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79787DFB-6C0D-467F-87C7-87670CDF96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4275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0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1B26E5-A636-42EC-B38C-E1F1AE4CF21A}"/>
              </a:ext>
            </a:extLst>
          </p:cNvPr>
          <p:cNvSpPr/>
          <p:nvPr/>
        </p:nvSpPr>
        <p:spPr>
          <a:xfrm>
            <a:off x="1687286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ら</a:t>
            </a:r>
            <a:endParaRPr lang="en-US" sz="13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561A7-C2C7-4320-84DD-5A9D440CA5A3}"/>
              </a:ext>
            </a:extLst>
          </p:cNvPr>
          <p:cNvSpPr/>
          <p:nvPr/>
        </p:nvSpPr>
        <p:spPr>
          <a:xfrm>
            <a:off x="347254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り</a:t>
            </a:r>
            <a:endParaRPr lang="en-US" sz="13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F46DB-D9C6-4C3E-9739-6C4F2CE7C6D5}"/>
              </a:ext>
            </a:extLst>
          </p:cNvPr>
          <p:cNvSpPr/>
          <p:nvPr/>
        </p:nvSpPr>
        <p:spPr>
          <a:xfrm>
            <a:off x="525780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る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150C2-A73E-4FCB-9CF6-57F329ADDA78}"/>
              </a:ext>
            </a:extLst>
          </p:cNvPr>
          <p:cNvSpPr/>
          <p:nvPr/>
        </p:nvSpPr>
        <p:spPr>
          <a:xfrm>
            <a:off x="7043057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れ</a:t>
            </a:r>
            <a:endParaRPr lang="en-US" sz="13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8230D3-D801-4E0B-97C7-32AE3CC5F7DD}"/>
              </a:ext>
            </a:extLst>
          </p:cNvPr>
          <p:cNvSpPr/>
          <p:nvPr/>
        </p:nvSpPr>
        <p:spPr>
          <a:xfrm>
            <a:off x="8828314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ろ</a:t>
            </a:r>
            <a:endParaRPr lang="en-US" sz="138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C7570B5-A845-41AE-A59F-63EF1693B3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8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8147949F-A38E-4B07-A918-78E3A75D60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28" y="2008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074684B-CC01-4B9E-80AE-E62A3570B9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571" y="2008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4088C716-17A2-4949-A60D-21D6CA7021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4E80F582-91E3-48C6-8CA6-F5C8DF609A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28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1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1B26E5-A636-42EC-B38C-E1F1AE4CF21A}"/>
              </a:ext>
            </a:extLst>
          </p:cNvPr>
          <p:cNvSpPr/>
          <p:nvPr/>
        </p:nvSpPr>
        <p:spPr>
          <a:xfrm>
            <a:off x="1687286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わ</a:t>
            </a:r>
            <a:endParaRPr lang="en-US" sz="13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561A7-C2C7-4320-84DD-5A9D440CA5A3}"/>
              </a:ext>
            </a:extLst>
          </p:cNvPr>
          <p:cNvSpPr/>
          <p:nvPr/>
        </p:nvSpPr>
        <p:spPr>
          <a:xfrm>
            <a:off x="347254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F46DB-D9C6-4C3E-9739-6C4F2CE7C6D5}"/>
              </a:ext>
            </a:extLst>
          </p:cNvPr>
          <p:cNvSpPr/>
          <p:nvPr/>
        </p:nvSpPr>
        <p:spPr>
          <a:xfrm>
            <a:off x="525780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を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150C2-A73E-4FCB-9CF6-57F329ADDA78}"/>
              </a:ext>
            </a:extLst>
          </p:cNvPr>
          <p:cNvSpPr/>
          <p:nvPr/>
        </p:nvSpPr>
        <p:spPr>
          <a:xfrm>
            <a:off x="7043057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8230D3-D801-4E0B-97C7-32AE3CC5F7DD}"/>
              </a:ext>
            </a:extLst>
          </p:cNvPr>
          <p:cNvSpPr/>
          <p:nvPr/>
        </p:nvSpPr>
        <p:spPr>
          <a:xfrm>
            <a:off x="8828314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ん</a:t>
            </a:r>
            <a:endParaRPr lang="en-US" sz="138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EF8C66D-0BED-4914-B37B-C5E6745B99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8772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9A2043A-1467-44AB-BF65-6EA5CC72A9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28" y="2688772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BD492674-5855-438E-AB77-DC9A552389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88772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26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A46ABE-78D2-42EE-B393-8C0F61B607F2}"/>
              </a:ext>
            </a:extLst>
          </p:cNvPr>
          <p:cNvSpPr/>
          <p:nvPr/>
        </p:nvSpPr>
        <p:spPr>
          <a:xfrm>
            <a:off x="1000129" y="114300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あたま</a:t>
            </a:r>
            <a:endParaRPr lang="en-US"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0D9926-B0E7-4033-8831-A8B6B1CCF9E5}"/>
              </a:ext>
            </a:extLst>
          </p:cNvPr>
          <p:cNvSpPr/>
          <p:nvPr/>
        </p:nvSpPr>
        <p:spPr>
          <a:xfrm>
            <a:off x="1000128" y="1514475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うみ</a:t>
            </a:r>
            <a:endParaRPr lang="en-US" sz="5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660242-5201-4BCA-9267-62788901441A}"/>
              </a:ext>
            </a:extLst>
          </p:cNvPr>
          <p:cNvSpPr/>
          <p:nvPr/>
        </p:nvSpPr>
        <p:spPr>
          <a:xfrm>
            <a:off x="1000127" y="2914650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かいもの</a:t>
            </a:r>
            <a:endParaRPr lang="en-US" sz="5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EA507-66AE-49D1-9E51-DFF386D2372E}"/>
              </a:ext>
            </a:extLst>
          </p:cNvPr>
          <p:cNvSpPr/>
          <p:nvPr/>
        </p:nvSpPr>
        <p:spPr>
          <a:xfrm>
            <a:off x="1000126" y="4281487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ゆめ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FE9EC-FAAA-4EF4-B6B5-2F8A9C043202}"/>
              </a:ext>
            </a:extLst>
          </p:cNvPr>
          <p:cNvSpPr/>
          <p:nvPr/>
        </p:nvSpPr>
        <p:spPr>
          <a:xfrm>
            <a:off x="1000125" y="5681662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まくら</a:t>
            </a:r>
            <a:endParaRPr lang="en-US" sz="5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84CED-6069-4FA0-9255-B77F3C10B2FB}"/>
              </a:ext>
            </a:extLst>
          </p:cNvPr>
          <p:cNvSpPr/>
          <p:nvPr/>
        </p:nvSpPr>
        <p:spPr>
          <a:xfrm>
            <a:off x="8048629" y="114300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おつり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6155E-FB2C-429C-B6C6-D380188995A8}"/>
              </a:ext>
            </a:extLst>
          </p:cNvPr>
          <p:cNvSpPr/>
          <p:nvPr/>
        </p:nvSpPr>
        <p:spPr>
          <a:xfrm>
            <a:off x="8048628" y="1514475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こころ</a:t>
            </a:r>
            <a:endParaRPr lang="en-US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56D39-EF3E-445F-BD29-F95082FF90C6}"/>
              </a:ext>
            </a:extLst>
          </p:cNvPr>
          <p:cNvSpPr/>
          <p:nvPr/>
        </p:nvSpPr>
        <p:spPr>
          <a:xfrm>
            <a:off x="8048627" y="2914650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わたし</a:t>
            </a:r>
            <a:endParaRPr lang="en-US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04191-E5ED-499F-8FA8-0C55897BEDF4}"/>
              </a:ext>
            </a:extLst>
          </p:cNvPr>
          <p:cNvSpPr/>
          <p:nvPr/>
        </p:nvSpPr>
        <p:spPr>
          <a:xfrm>
            <a:off x="8048626" y="4281487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にわ</a:t>
            </a:r>
            <a:endParaRPr lang="en-US" sz="5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EEC76-1185-4EDA-8054-45F8CDC09FB2}"/>
              </a:ext>
            </a:extLst>
          </p:cNvPr>
          <p:cNvSpPr/>
          <p:nvPr/>
        </p:nvSpPr>
        <p:spPr>
          <a:xfrm>
            <a:off x="8048625" y="5648325"/>
            <a:ext cx="3305175" cy="1095375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ほんや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388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24100" y="203200"/>
            <a:ext cx="8115300" cy="8221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ひらがなチェック</a:t>
            </a:r>
            <a:endParaRPr lang="en-US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 rot="21273811">
            <a:off x="8925375" y="74867"/>
            <a:ext cx="2578100" cy="596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dirty="0"/>
              <a:t>Hiragana Check</a:t>
            </a:r>
            <a:endParaRPr lang="en-US" sz="2400" dirty="0">
              <a:latin typeface="AR JULIAN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3697" y="2253548"/>
            <a:ext cx="181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i="1" dirty="0" err="1"/>
              <a:t>Kotoshi</a:t>
            </a:r>
            <a:endParaRPr lang="en-US" sz="40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33697" y="3212919"/>
            <a:ext cx="181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/>
              <a:t>Soshite</a:t>
            </a:r>
            <a:endParaRPr lang="en-US" sz="4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19331" y="4172291"/>
            <a:ext cx="181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/>
              <a:t>Kaiteki</a:t>
            </a:r>
            <a:endParaRPr lang="en-US" sz="40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33697" y="5131662"/>
            <a:ext cx="2368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/>
              <a:t>Sokutatsu</a:t>
            </a:r>
            <a:endParaRPr lang="en-US" sz="4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415165" y="2253548"/>
            <a:ext cx="181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i="1" dirty="0" err="1"/>
              <a:t>Otoko</a:t>
            </a:r>
            <a:endParaRPr lang="en-US" sz="40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15165" y="3212919"/>
            <a:ext cx="181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/>
              <a:t>Aisatsu</a:t>
            </a:r>
            <a:endParaRPr lang="en-US" sz="40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6400799" y="4172291"/>
            <a:ext cx="181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/>
              <a:t>Ikikata</a:t>
            </a:r>
            <a:endParaRPr lang="en-US" sz="4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6415164" y="5131662"/>
            <a:ext cx="2023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/>
              <a:t>Chikaku</a:t>
            </a:r>
            <a:endParaRPr lang="en-US" sz="40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18775" y="2253548"/>
            <a:ext cx="2368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ことし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47507" y="3239654"/>
            <a:ext cx="2420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そして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18775" y="4161189"/>
            <a:ext cx="298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かいてき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82846" y="5182115"/>
            <a:ext cx="2525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そくたつ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58715" y="2253548"/>
            <a:ext cx="2246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おとこ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28975" y="3212272"/>
            <a:ext cx="2645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あいさつ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6497" y="4161836"/>
            <a:ext cx="2971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いきかた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58715" y="5182115"/>
            <a:ext cx="2623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ちかく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744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923AB7-C36E-482F-B064-90F1931CDB4F}"/>
              </a:ext>
            </a:extLst>
          </p:cNvPr>
          <p:cNvSpPr/>
          <p:nvPr/>
        </p:nvSpPr>
        <p:spPr>
          <a:xfrm>
            <a:off x="1889760" y="680720"/>
            <a:ext cx="8839200" cy="16154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dirty="0">
                <a:solidFill>
                  <a:schemeClr val="tx1"/>
                </a:solidFill>
              </a:rPr>
              <a:t>Các câu chào hỏi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03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おはようございます」と言っている人のイラスト | かわいいフリー素材集 いらすとや">
            <a:extLst>
              <a:ext uri="{FF2B5EF4-FFF2-40B4-BE49-F238E27FC236}">
                <a16:creationId xmlns:a16="http://schemas.microsoft.com/office/drawing/2014/main" id="{20790C83-6100-44F5-8FED-89D1F18A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178560"/>
            <a:ext cx="3889243" cy="476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DD2FE-B9C0-40E7-BC33-D520073E235F}"/>
              </a:ext>
            </a:extLst>
          </p:cNvPr>
          <p:cNvSpPr/>
          <p:nvPr/>
        </p:nvSpPr>
        <p:spPr>
          <a:xfrm>
            <a:off x="6096000" y="251968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おはよう　ございます。</a:t>
            </a:r>
            <a:endParaRPr lang="vi-VN" altLang="ja-JP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BB9D9-164B-4DD3-B7E7-40B110249A54}"/>
              </a:ext>
            </a:extLst>
          </p:cNvPr>
          <p:cNvSpPr/>
          <p:nvPr/>
        </p:nvSpPr>
        <p:spPr>
          <a:xfrm>
            <a:off x="6096000" y="427736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vi-VN" sz="3600" dirty="0">
                <a:solidFill>
                  <a:schemeClr val="tx1"/>
                </a:solidFill>
              </a:rPr>
              <a:t>Ohayou gozaimasu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2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earn Hiragana fast in 3 minutes - あいうえおのうた CUT">
            <a:hlinkClick r:id="" action="ppaction://media"/>
            <a:extLst>
              <a:ext uri="{FF2B5EF4-FFF2-40B4-BE49-F238E27FC236}">
                <a16:creationId xmlns:a16="http://schemas.microsoft.com/office/drawing/2014/main" id="{A6ACE38F-99D7-4560-8B83-A32EE64E4F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0102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2DD2FE-B9C0-40E7-BC33-D520073E235F}"/>
              </a:ext>
            </a:extLst>
          </p:cNvPr>
          <p:cNvSpPr/>
          <p:nvPr/>
        </p:nvSpPr>
        <p:spPr>
          <a:xfrm>
            <a:off x="6096000" y="251968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こんにちは。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BB9D9-164B-4DD3-B7E7-40B110249A54}"/>
              </a:ext>
            </a:extLst>
          </p:cNvPr>
          <p:cNvSpPr/>
          <p:nvPr/>
        </p:nvSpPr>
        <p:spPr>
          <a:xfrm>
            <a:off x="6096000" y="427736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vi-VN" sz="3600" dirty="0">
                <a:solidFill>
                  <a:schemeClr val="tx1"/>
                </a:solidFill>
              </a:rPr>
              <a:t>konnichiwa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098" name="Picture 2" descr="こんにちは」と言っている人のイラスト | かわいいフリー素材集 いらすとや">
            <a:extLst>
              <a:ext uri="{FF2B5EF4-FFF2-40B4-BE49-F238E27FC236}">
                <a16:creationId xmlns:a16="http://schemas.microsoft.com/office/drawing/2014/main" id="{14C4C710-E19D-416C-8623-5E86BDFE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843148"/>
            <a:ext cx="4221163" cy="51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398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2DD2FE-B9C0-40E7-BC33-D520073E235F}"/>
              </a:ext>
            </a:extLst>
          </p:cNvPr>
          <p:cNvSpPr/>
          <p:nvPr/>
        </p:nvSpPr>
        <p:spPr>
          <a:xfrm>
            <a:off x="6096000" y="251968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こんばんは。</a:t>
            </a:r>
            <a:endParaRPr lang="en-US" altLang="ja-JP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BB9D9-164B-4DD3-B7E7-40B110249A54}"/>
              </a:ext>
            </a:extLst>
          </p:cNvPr>
          <p:cNvSpPr/>
          <p:nvPr/>
        </p:nvSpPr>
        <p:spPr>
          <a:xfrm>
            <a:off x="6096000" y="427736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altLang="ja-JP" sz="3600" dirty="0" err="1">
                <a:solidFill>
                  <a:schemeClr val="tx1"/>
                </a:solidFill>
              </a:rPr>
              <a:t>K</a:t>
            </a:r>
            <a:r>
              <a:rPr lang="en-US" sz="3600" dirty="0" err="1">
                <a:solidFill>
                  <a:schemeClr val="tx1"/>
                </a:solidFill>
              </a:rPr>
              <a:t>onbanwa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122" name="Picture 2" descr="こんばんは」と言っている人のイラスト | かわいいフリー素材集 いらすとや">
            <a:extLst>
              <a:ext uri="{FF2B5EF4-FFF2-40B4-BE49-F238E27FC236}">
                <a16:creationId xmlns:a16="http://schemas.microsoft.com/office/drawing/2014/main" id="{99366A46-D62F-4AA2-B22C-59D865307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9" y="477520"/>
            <a:ext cx="4818018" cy="590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1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2DD2FE-B9C0-40E7-BC33-D520073E235F}"/>
              </a:ext>
            </a:extLst>
          </p:cNvPr>
          <p:cNvSpPr/>
          <p:nvPr/>
        </p:nvSpPr>
        <p:spPr>
          <a:xfrm>
            <a:off x="6096000" y="251968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ありがとう　ございます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BB9D9-164B-4DD3-B7E7-40B110249A54}"/>
              </a:ext>
            </a:extLst>
          </p:cNvPr>
          <p:cNvSpPr/>
          <p:nvPr/>
        </p:nvSpPr>
        <p:spPr>
          <a:xfrm>
            <a:off x="6096000" y="427736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vi-VN" sz="3600" dirty="0">
                <a:solidFill>
                  <a:schemeClr val="tx1"/>
                </a:solidFill>
              </a:rPr>
              <a:t>Arigatou gozaimasu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6146" name="Picture 2" descr="ありがとう」と言っている人のイラスト | かわいいフリー素材集 いらすとや">
            <a:extLst>
              <a:ext uri="{FF2B5EF4-FFF2-40B4-BE49-F238E27FC236}">
                <a16:creationId xmlns:a16="http://schemas.microsoft.com/office/drawing/2014/main" id="{65451917-C977-4ADA-8EE6-E436C5D3F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762000"/>
            <a:ext cx="465201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2DD2FE-B9C0-40E7-BC33-D520073E235F}"/>
              </a:ext>
            </a:extLst>
          </p:cNvPr>
          <p:cNvSpPr/>
          <p:nvPr/>
        </p:nvSpPr>
        <p:spPr>
          <a:xfrm>
            <a:off x="6096000" y="251968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すみません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BB9D9-164B-4DD3-B7E7-40B110249A54}"/>
              </a:ext>
            </a:extLst>
          </p:cNvPr>
          <p:cNvSpPr/>
          <p:nvPr/>
        </p:nvSpPr>
        <p:spPr>
          <a:xfrm>
            <a:off x="6096000" y="427736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vi-VN" sz="3600" dirty="0">
                <a:solidFill>
                  <a:schemeClr val="tx1"/>
                </a:solidFill>
              </a:rPr>
              <a:t>sumimasen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7170" name="Picture 2" descr="詫びるイラスト／無料イラストなら「イラストAC」">
            <a:extLst>
              <a:ext uri="{FF2B5EF4-FFF2-40B4-BE49-F238E27FC236}">
                <a16:creationId xmlns:a16="http://schemas.microsoft.com/office/drawing/2014/main" id="{44746A73-726E-41E7-B4E6-7A9CCCBC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08" y="1291590"/>
            <a:ext cx="3285098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74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2DD2FE-B9C0-40E7-BC33-D520073E235F}"/>
              </a:ext>
            </a:extLst>
          </p:cNvPr>
          <p:cNvSpPr/>
          <p:nvPr/>
        </p:nvSpPr>
        <p:spPr>
          <a:xfrm>
            <a:off x="6096000" y="251968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おやすみなさい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BB9D9-164B-4DD3-B7E7-40B110249A54}"/>
              </a:ext>
            </a:extLst>
          </p:cNvPr>
          <p:cNvSpPr/>
          <p:nvPr/>
        </p:nvSpPr>
        <p:spPr>
          <a:xfrm>
            <a:off x="6096000" y="427736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vi-VN" sz="3600" dirty="0">
                <a:solidFill>
                  <a:schemeClr val="tx1"/>
                </a:solidFill>
              </a:rPr>
              <a:t>Oyasumi nasai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おかあさんに「おやすみなさい」という女の子のイラスト（ソフト） | 子供と動物のイラスト屋さん わたなべふみ">
            <a:extLst>
              <a:ext uri="{FF2B5EF4-FFF2-40B4-BE49-F238E27FC236}">
                <a16:creationId xmlns:a16="http://schemas.microsoft.com/office/drawing/2014/main" id="{639DE07E-B9EC-4FD6-916A-AC360DE6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97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2DD2FE-B9C0-40E7-BC33-D520073E235F}"/>
              </a:ext>
            </a:extLst>
          </p:cNvPr>
          <p:cNvSpPr/>
          <p:nvPr/>
        </p:nvSpPr>
        <p:spPr>
          <a:xfrm>
            <a:off x="6096000" y="251968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さようなら。</a:t>
            </a:r>
            <a:endParaRPr lang="en-US" altLang="ja-JP" sz="3600" b="1" dirty="0">
              <a:solidFill>
                <a:schemeClr val="tx1"/>
              </a:solidFill>
            </a:endParaRPr>
          </a:p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じゃ、また。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BB9D9-164B-4DD3-B7E7-40B110249A54}"/>
              </a:ext>
            </a:extLst>
          </p:cNvPr>
          <p:cNvSpPr/>
          <p:nvPr/>
        </p:nvSpPr>
        <p:spPr>
          <a:xfrm>
            <a:off x="6096000" y="427736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vi-VN" sz="3600" dirty="0">
                <a:solidFill>
                  <a:schemeClr val="tx1"/>
                </a:solidFill>
              </a:rPr>
              <a:t>Sayou nara</a:t>
            </a:r>
          </a:p>
          <a:p>
            <a:pPr algn="ctr"/>
            <a:r>
              <a:rPr lang="vi-VN" sz="3600" dirty="0">
                <a:solidFill>
                  <a:schemeClr val="tx1"/>
                </a:solidFill>
              </a:rPr>
              <a:t>Ja, mata</a:t>
            </a:r>
          </a:p>
        </p:txBody>
      </p:sp>
      <p:pic>
        <p:nvPicPr>
          <p:cNvPr id="9218" name="Picture 2" descr="さようならイラスト／無料イラストなら「イラストAC」">
            <a:extLst>
              <a:ext uri="{FF2B5EF4-FFF2-40B4-BE49-F238E27FC236}">
                <a16:creationId xmlns:a16="http://schemas.microsoft.com/office/drawing/2014/main" id="{C469D412-5DE8-41FC-8633-DABA4AA1A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8" y="925830"/>
            <a:ext cx="5376101" cy="44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46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2DD2FE-B9C0-40E7-BC33-D520073E235F}"/>
              </a:ext>
            </a:extLst>
          </p:cNvPr>
          <p:cNvSpPr/>
          <p:nvPr/>
        </p:nvSpPr>
        <p:spPr>
          <a:xfrm>
            <a:off x="6096000" y="251968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どうぞ</a:t>
            </a:r>
            <a:endParaRPr lang="vi-VN" altLang="ja-JP" sz="3600" b="1" dirty="0">
              <a:solidFill>
                <a:schemeClr val="tx1"/>
              </a:solidFill>
            </a:endParaRPr>
          </a:p>
          <a:p>
            <a:pPr algn="ctr"/>
            <a:r>
              <a:rPr lang="vi-VN" sz="3600" b="1" dirty="0">
                <a:solidFill>
                  <a:schemeClr val="tx1"/>
                </a:solidFill>
              </a:rPr>
              <a:t>douzo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BB9D9-164B-4DD3-B7E7-40B110249A54}"/>
              </a:ext>
            </a:extLst>
          </p:cNvPr>
          <p:cNvSpPr/>
          <p:nvPr/>
        </p:nvSpPr>
        <p:spPr>
          <a:xfrm>
            <a:off x="6096000" y="427736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どうも</a:t>
            </a:r>
            <a:endParaRPr lang="vi-VN" altLang="ja-JP" sz="3600" b="1" dirty="0">
              <a:solidFill>
                <a:schemeClr val="tx1"/>
              </a:solidFill>
            </a:endParaRPr>
          </a:p>
          <a:p>
            <a:pPr algn="ctr"/>
            <a:r>
              <a:rPr lang="vi-VN" sz="3600" b="1" dirty="0">
                <a:solidFill>
                  <a:schemeClr val="tx1"/>
                </a:solidFill>
              </a:rPr>
              <a:t>doumo</a:t>
            </a:r>
            <a:endParaRPr lang="en-US" sz="3600" b="1" dirty="0">
              <a:solidFill>
                <a:schemeClr val="tx1"/>
              </a:solidFill>
            </a:endParaRPr>
          </a:p>
        </p:txBody>
      </p:sp>
      <p:pic>
        <p:nvPicPr>
          <p:cNvPr id="10242" name="Picture 2" descr="動物画像無料: 最高どうぞ イラスト">
            <a:extLst>
              <a:ext uri="{FF2B5EF4-FFF2-40B4-BE49-F238E27FC236}">
                <a16:creationId xmlns:a16="http://schemas.microsoft.com/office/drawing/2014/main" id="{E029EC1F-8B81-456E-961B-AFF980A8C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97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2DD2FE-B9C0-40E7-BC33-D520073E235F}"/>
              </a:ext>
            </a:extLst>
          </p:cNvPr>
          <p:cNvSpPr/>
          <p:nvPr/>
        </p:nvSpPr>
        <p:spPr>
          <a:xfrm>
            <a:off x="721360" y="537464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いただきます</a:t>
            </a:r>
            <a:endParaRPr lang="vi-VN" altLang="ja-JP" sz="3600" b="1" dirty="0">
              <a:solidFill>
                <a:schemeClr val="tx1"/>
              </a:solidFill>
            </a:endParaRPr>
          </a:p>
          <a:p>
            <a:pPr algn="ctr"/>
            <a:r>
              <a:rPr lang="vi-VN" sz="3600" b="1" dirty="0">
                <a:solidFill>
                  <a:schemeClr val="tx1"/>
                </a:solidFill>
              </a:rPr>
              <a:t>itadakimasu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BB9D9-164B-4DD3-B7E7-40B110249A54}"/>
              </a:ext>
            </a:extLst>
          </p:cNvPr>
          <p:cNvSpPr/>
          <p:nvPr/>
        </p:nvSpPr>
        <p:spPr>
          <a:xfrm>
            <a:off x="6405586" y="5374640"/>
            <a:ext cx="5222240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ごちそうさま</a:t>
            </a:r>
            <a:endParaRPr lang="vi-VN" altLang="ja-JP" sz="3600" b="1" dirty="0">
              <a:solidFill>
                <a:schemeClr val="tx1"/>
              </a:solidFill>
            </a:endParaRPr>
          </a:p>
          <a:p>
            <a:pPr algn="ctr"/>
            <a:r>
              <a:rPr lang="vi-VN" sz="3600" b="1" dirty="0">
                <a:solidFill>
                  <a:schemeClr val="tx1"/>
                </a:solidFill>
              </a:rPr>
              <a:t>Gochisou sama</a:t>
            </a:r>
            <a:endParaRPr lang="en-US" sz="3600" b="1" dirty="0">
              <a:solidFill>
                <a:schemeClr val="tx1"/>
              </a:solidFill>
            </a:endParaRPr>
          </a:p>
        </p:txBody>
      </p:sp>
      <p:pic>
        <p:nvPicPr>
          <p:cNvPr id="12290" name="Picture 2" descr="ごちそうさまのイラスト「食後の男の子」 | かわいいフリー素材集 いらすとや">
            <a:extLst>
              <a:ext uri="{FF2B5EF4-FFF2-40B4-BE49-F238E27FC236}">
                <a16:creationId xmlns:a16="http://schemas.microsoft.com/office/drawing/2014/main" id="{DFE8FCA0-1056-44FF-9DBF-BAAFC65B6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58" y="335280"/>
            <a:ext cx="4108497" cy="48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いただきますのイラスト「食前の男の子」 | かわいいフリー素材集 いらすとや">
            <a:extLst>
              <a:ext uri="{FF2B5EF4-FFF2-40B4-BE49-F238E27FC236}">
                <a16:creationId xmlns:a16="http://schemas.microsoft.com/office/drawing/2014/main" id="{F71A51C4-C2B2-48DD-9711-A3406596D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018" y="91440"/>
            <a:ext cx="4108497" cy="48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71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 descr="家を出る男の子・いってきます言う男の子（ソフト） | 子供と動物のイラスト屋さん わたなべふみ">
            <a:extLst>
              <a:ext uri="{FF2B5EF4-FFF2-40B4-BE49-F238E27FC236}">
                <a16:creationId xmlns:a16="http://schemas.microsoft.com/office/drawing/2014/main" id="{CA1D81C3-20CF-45A8-90C5-40A9486F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509270"/>
            <a:ext cx="5332730" cy="533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AFC1164-C6EE-4D1B-B6F5-2604BDE9B6E9}"/>
              </a:ext>
            </a:extLst>
          </p:cNvPr>
          <p:cNvSpPr/>
          <p:nvPr/>
        </p:nvSpPr>
        <p:spPr>
          <a:xfrm>
            <a:off x="690880" y="4185920"/>
            <a:ext cx="3403600" cy="1391920"/>
          </a:xfrm>
          <a:prstGeom prst="wedgeRoundRectCallout">
            <a:avLst>
              <a:gd name="adj1" fmla="val 39466"/>
              <a:gd name="adj2" fmla="val -8621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いってきます</a:t>
            </a:r>
            <a:endParaRPr lang="vi-VN" altLang="ja-JP" sz="3600" b="1" dirty="0">
              <a:solidFill>
                <a:schemeClr val="tx1"/>
              </a:solidFill>
            </a:endParaRPr>
          </a:p>
          <a:p>
            <a:pPr algn="ctr"/>
            <a:r>
              <a:rPr lang="vi-VN" sz="3600" b="1" dirty="0">
                <a:solidFill>
                  <a:schemeClr val="tx1"/>
                </a:solidFill>
              </a:rPr>
              <a:t>Itte kimasu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786D3A-8DD5-455C-B4C8-BE79CA809190}"/>
              </a:ext>
            </a:extLst>
          </p:cNvPr>
          <p:cNvSpPr/>
          <p:nvPr/>
        </p:nvSpPr>
        <p:spPr>
          <a:xfrm>
            <a:off x="8515350" y="1016000"/>
            <a:ext cx="3556000" cy="1584960"/>
          </a:xfrm>
          <a:prstGeom prst="wedgeRoundRectCallout">
            <a:avLst>
              <a:gd name="adj1" fmla="val -79340"/>
              <a:gd name="adj2" fmla="val -25705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いっていらっしゃい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75D32B-1338-47A4-B0B4-F7FE634573EF}"/>
              </a:ext>
            </a:extLst>
          </p:cNvPr>
          <p:cNvSpPr/>
          <p:nvPr/>
        </p:nvSpPr>
        <p:spPr>
          <a:xfrm>
            <a:off x="9047480" y="2924175"/>
            <a:ext cx="3023870" cy="1391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>
                <a:solidFill>
                  <a:schemeClr val="tx1"/>
                </a:solidFill>
              </a:rPr>
              <a:t>Itte irasshai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帰宅する女の子のイラスト | かわいいフリー素材集 いらすとや">
            <a:extLst>
              <a:ext uri="{FF2B5EF4-FFF2-40B4-BE49-F238E27FC236}">
                <a16:creationId xmlns:a16="http://schemas.microsoft.com/office/drawing/2014/main" id="{470893FC-010E-450C-B57E-3C3626108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923" y="1094266"/>
            <a:ext cx="4348797" cy="485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9408B4C-AD83-41FF-A196-7B3BDDA1DE8C}"/>
              </a:ext>
            </a:extLst>
          </p:cNvPr>
          <p:cNvSpPr/>
          <p:nvPr/>
        </p:nvSpPr>
        <p:spPr>
          <a:xfrm>
            <a:off x="842963" y="3901440"/>
            <a:ext cx="2600960" cy="1361440"/>
          </a:xfrm>
          <a:prstGeom prst="wedgeRoundRectCallout">
            <a:avLst>
              <a:gd name="adj1" fmla="val 76185"/>
              <a:gd name="adj2" fmla="val -7726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ただいま</a:t>
            </a:r>
            <a:endParaRPr lang="vi-VN" altLang="ja-JP" sz="3600" b="1" dirty="0">
              <a:solidFill>
                <a:schemeClr val="tx1"/>
              </a:solidFill>
            </a:endParaRPr>
          </a:p>
          <a:p>
            <a:pPr algn="ctr"/>
            <a:r>
              <a:rPr lang="vi-VN" sz="3600" b="1" dirty="0">
                <a:solidFill>
                  <a:schemeClr val="tx1"/>
                </a:solidFill>
              </a:rPr>
              <a:t>tadaima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8669C60-C9FB-4D44-93A3-30FC8B6C9DBA}"/>
              </a:ext>
            </a:extLst>
          </p:cNvPr>
          <p:cNvSpPr/>
          <p:nvPr/>
        </p:nvSpPr>
        <p:spPr>
          <a:xfrm>
            <a:off x="8219440" y="3271519"/>
            <a:ext cx="2926080" cy="1544321"/>
          </a:xfrm>
          <a:prstGeom prst="wedgeRoundRectCallout">
            <a:avLst>
              <a:gd name="adj1" fmla="val -75112"/>
              <a:gd name="adj2" fmla="val -39569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>
                <a:solidFill>
                  <a:schemeClr val="tx1"/>
                </a:solidFill>
              </a:rPr>
              <a:t>おかえりなさい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A1B04C-35FD-40CA-BA60-D9109FD3E754}"/>
              </a:ext>
            </a:extLst>
          </p:cNvPr>
          <p:cNvSpPr/>
          <p:nvPr/>
        </p:nvSpPr>
        <p:spPr>
          <a:xfrm>
            <a:off x="8401685" y="5133975"/>
            <a:ext cx="2743835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>
                <a:solidFill>
                  <a:schemeClr val="tx1"/>
                </a:solidFill>
              </a:rPr>
              <a:t>okaerinasai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1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B3C565-F8A1-4EDA-9875-C35A805F4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50" y="0"/>
            <a:ext cx="9139500" cy="6858000"/>
          </a:xfrm>
          <a:prstGeom prst="rect">
            <a:avLst/>
          </a:prstGeom>
        </p:spPr>
      </p:pic>
      <p:pic>
        <p:nvPicPr>
          <p:cNvPr id="2" name="X_[01-30]_hiragana1">
            <a:hlinkClick r:id="" action="ppaction://media"/>
            <a:extLst>
              <a:ext uri="{FF2B5EF4-FFF2-40B4-BE49-F238E27FC236}">
                <a16:creationId xmlns:a16="http://schemas.microsoft.com/office/drawing/2014/main" id="{A70CBE3B-8605-4BF3-8D27-1F05E0AB1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73849" y="1123479"/>
            <a:ext cx="460393" cy="460393"/>
          </a:xfrm>
          <a:prstGeom prst="rect">
            <a:avLst/>
          </a:prstGeom>
        </p:spPr>
      </p:pic>
      <p:pic>
        <p:nvPicPr>
          <p:cNvPr id="4" name="X_[01-31]_hiragana2">
            <a:hlinkClick r:id="" action="ppaction://media"/>
            <a:extLst>
              <a:ext uri="{FF2B5EF4-FFF2-40B4-BE49-F238E27FC236}">
                <a16:creationId xmlns:a16="http://schemas.microsoft.com/office/drawing/2014/main" id="{E73EFD41-046C-48C9-8A44-7B7917CAA2C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799" y="1172464"/>
            <a:ext cx="460393" cy="46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9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D86BA8-FC52-498F-918C-4EB3C562031C}"/>
              </a:ext>
            </a:extLst>
          </p:cNvPr>
          <p:cNvSpPr/>
          <p:nvPr/>
        </p:nvSpPr>
        <p:spPr>
          <a:xfrm>
            <a:off x="1619249" y="0"/>
            <a:ext cx="9267825" cy="65722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dirty="0">
                <a:solidFill>
                  <a:schemeClr val="tx1"/>
                </a:solidFill>
              </a:rPr>
              <a:t>MẪU CÂU DÙNG TRONG LỚP HỌC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518063-E360-42F4-B7E1-20C34BD82DE5}"/>
              </a:ext>
            </a:extLst>
          </p:cNvPr>
          <p:cNvSpPr/>
          <p:nvPr/>
        </p:nvSpPr>
        <p:spPr>
          <a:xfrm>
            <a:off x="628643" y="72390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Hajimemashou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8EF26-7A51-4129-8737-686531189595}"/>
              </a:ext>
            </a:extLst>
          </p:cNvPr>
          <p:cNvSpPr/>
          <p:nvPr/>
        </p:nvSpPr>
        <p:spPr>
          <a:xfrm>
            <a:off x="628642" y="161925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Owarimashou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F3CD9-77E2-4BC6-A0A1-3A889602764C}"/>
              </a:ext>
            </a:extLst>
          </p:cNvPr>
          <p:cNvSpPr/>
          <p:nvPr/>
        </p:nvSpPr>
        <p:spPr>
          <a:xfrm>
            <a:off x="628647" y="251460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Kiite kudasai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E5D85F-2689-4358-B855-4410CB22055C}"/>
              </a:ext>
            </a:extLst>
          </p:cNvPr>
          <p:cNvSpPr/>
          <p:nvPr/>
        </p:nvSpPr>
        <p:spPr>
          <a:xfrm>
            <a:off x="628646" y="340995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Yonde kudasai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7B4510-A74B-49DC-96E3-19D4B0B5BE1B}"/>
              </a:ext>
            </a:extLst>
          </p:cNvPr>
          <p:cNvSpPr/>
          <p:nvPr/>
        </p:nvSpPr>
        <p:spPr>
          <a:xfrm>
            <a:off x="628645" y="430530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Mouichido (onegaishimasu)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BFD47-BF31-45BD-8FB2-B2D0627B8D39}"/>
              </a:ext>
            </a:extLst>
          </p:cNvPr>
          <p:cNvSpPr/>
          <p:nvPr/>
        </p:nvSpPr>
        <p:spPr>
          <a:xfrm>
            <a:off x="628644" y="520065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Yukkuri (onegai shimasu)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84E6C-44A8-4905-BCEB-72E92B765F50}"/>
              </a:ext>
            </a:extLst>
          </p:cNvPr>
          <p:cNvSpPr/>
          <p:nvPr/>
        </p:nvSpPr>
        <p:spPr>
          <a:xfrm>
            <a:off x="628643" y="609600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Chotto kyuukei shimashou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332809-0FE1-491D-94B5-1A74B175110A}"/>
              </a:ext>
            </a:extLst>
          </p:cNvPr>
          <p:cNvSpPr/>
          <p:nvPr/>
        </p:nvSpPr>
        <p:spPr>
          <a:xfrm>
            <a:off x="6486525" y="72390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Chúng ta bắt đầu nào.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A4ADA-7E28-4D33-838F-A638B0B49124}"/>
              </a:ext>
            </a:extLst>
          </p:cNvPr>
          <p:cNvSpPr/>
          <p:nvPr/>
        </p:nvSpPr>
        <p:spPr>
          <a:xfrm>
            <a:off x="6486524" y="161925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Chúng ta kết thúc thôi.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0BD22-F0BD-4BFA-8007-0664AF54E0F4}"/>
              </a:ext>
            </a:extLst>
          </p:cNvPr>
          <p:cNvSpPr/>
          <p:nvPr/>
        </p:nvSpPr>
        <p:spPr>
          <a:xfrm>
            <a:off x="6486529" y="251460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Hãy lắng nghe nào!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45A84F-6A9F-4F67-9E37-50AD2E22E7AA}"/>
              </a:ext>
            </a:extLst>
          </p:cNvPr>
          <p:cNvSpPr/>
          <p:nvPr/>
        </p:nvSpPr>
        <p:spPr>
          <a:xfrm>
            <a:off x="6486528" y="340995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Hãy đọc nào!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DAE544-5D1A-4276-8005-69FD7D07D06C}"/>
              </a:ext>
            </a:extLst>
          </p:cNvPr>
          <p:cNvSpPr/>
          <p:nvPr/>
        </p:nvSpPr>
        <p:spPr>
          <a:xfrm>
            <a:off x="6486527" y="430530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Hãy lặp lại một lần nữa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79E3E8-292B-42EE-9F1A-9DE7A8CCD1C2}"/>
              </a:ext>
            </a:extLst>
          </p:cNvPr>
          <p:cNvSpPr/>
          <p:nvPr/>
        </p:nvSpPr>
        <p:spPr>
          <a:xfrm>
            <a:off x="6486526" y="520065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Hãy nói chậm một chút.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E4456D-8BCE-429F-8309-03224296EC43}"/>
              </a:ext>
            </a:extLst>
          </p:cNvPr>
          <p:cNvSpPr/>
          <p:nvPr/>
        </p:nvSpPr>
        <p:spPr>
          <a:xfrm>
            <a:off x="6486525" y="6096001"/>
            <a:ext cx="5076825" cy="761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>
                <a:solidFill>
                  <a:schemeClr val="tx1"/>
                </a:solidFill>
              </a:rPr>
              <a:t>Chúng ta nghỉ giải lao chút nhé!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337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B3C565-F8A1-4EDA-9875-C35A805F4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50" y="0"/>
            <a:ext cx="9139500" cy="6858000"/>
          </a:xfrm>
          <a:prstGeom prst="rect">
            <a:avLst/>
          </a:prstGeom>
        </p:spPr>
      </p:pic>
      <p:pic>
        <p:nvPicPr>
          <p:cNvPr id="2" name="X_[01-30]_hiragana1">
            <a:hlinkClick r:id="" action="ppaction://media"/>
            <a:extLst>
              <a:ext uri="{FF2B5EF4-FFF2-40B4-BE49-F238E27FC236}">
                <a16:creationId xmlns:a16="http://schemas.microsoft.com/office/drawing/2014/main" id="{A70CBE3B-8605-4BF3-8D27-1F05E0AB1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73849" y="1123479"/>
            <a:ext cx="460393" cy="460393"/>
          </a:xfrm>
          <a:prstGeom prst="rect">
            <a:avLst/>
          </a:prstGeom>
        </p:spPr>
      </p:pic>
      <p:pic>
        <p:nvPicPr>
          <p:cNvPr id="4" name="X_[01-31]_hiragana2">
            <a:hlinkClick r:id="" action="ppaction://media"/>
            <a:extLst>
              <a:ext uri="{FF2B5EF4-FFF2-40B4-BE49-F238E27FC236}">
                <a16:creationId xmlns:a16="http://schemas.microsoft.com/office/drawing/2014/main" id="{E73EFD41-046C-48C9-8A44-7B7917CAA2C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799" y="1172464"/>
            <a:ext cx="460393" cy="46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4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らがな だくおん はんだくおん">
            <a:hlinkClick r:id="" action="ppaction://media"/>
            <a:extLst>
              <a:ext uri="{FF2B5EF4-FFF2-40B4-BE49-F238E27FC236}">
                <a16:creationId xmlns:a16="http://schemas.microsoft.com/office/drawing/2014/main" id="{9FA2AB7C-A30C-4B32-8615-6CE795C9D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7144"/>
            <a:ext cx="12192000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1509B6-760D-44C4-B261-246EFBAFD2C2}"/>
              </a:ext>
            </a:extLst>
          </p:cNvPr>
          <p:cNvSpPr/>
          <p:nvPr/>
        </p:nvSpPr>
        <p:spPr>
          <a:xfrm>
            <a:off x="3000375" y="219075"/>
            <a:ext cx="6829425" cy="12001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dirty="0">
                <a:solidFill>
                  <a:schemeClr val="tx1"/>
                </a:solidFill>
              </a:rPr>
              <a:t>ÂM ĐỤC, ÂM BÁN ĐỤC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977C7B-0828-4572-8C36-4DF51DA4ECA2}"/>
              </a:ext>
            </a:extLst>
          </p:cNvPr>
          <p:cNvSpPr/>
          <p:nvPr/>
        </p:nvSpPr>
        <p:spPr>
          <a:xfrm>
            <a:off x="1553936" y="2213202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か</a:t>
            </a:r>
            <a:endParaRPr lang="en-US" sz="13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20AEB7-3A59-4E4A-B924-C81D309194D2}"/>
              </a:ext>
            </a:extLst>
          </p:cNvPr>
          <p:cNvSpPr/>
          <p:nvPr/>
        </p:nvSpPr>
        <p:spPr>
          <a:xfrm>
            <a:off x="3339193" y="2213202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き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DD4E4-6998-46D2-B253-D80F79F48E98}"/>
              </a:ext>
            </a:extLst>
          </p:cNvPr>
          <p:cNvSpPr/>
          <p:nvPr/>
        </p:nvSpPr>
        <p:spPr>
          <a:xfrm>
            <a:off x="5124450" y="2213202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く</a:t>
            </a:r>
            <a:endParaRPr lang="en-US" sz="13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6F19D1-1C29-49AB-986D-6598193654DC}"/>
              </a:ext>
            </a:extLst>
          </p:cNvPr>
          <p:cNvSpPr/>
          <p:nvPr/>
        </p:nvSpPr>
        <p:spPr>
          <a:xfrm>
            <a:off x="6909707" y="2213202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け</a:t>
            </a:r>
            <a:endParaRPr lang="en-US" sz="13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97503-1BC2-424C-9276-2D650069F7C8}"/>
              </a:ext>
            </a:extLst>
          </p:cNvPr>
          <p:cNvSpPr/>
          <p:nvPr/>
        </p:nvSpPr>
        <p:spPr>
          <a:xfrm>
            <a:off x="8694964" y="2213202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こ</a:t>
            </a:r>
            <a:endParaRPr lang="en-US" sz="13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A7E0B-2FF0-4A37-890B-E52724BF5C6A}"/>
              </a:ext>
            </a:extLst>
          </p:cNvPr>
          <p:cNvSpPr/>
          <p:nvPr/>
        </p:nvSpPr>
        <p:spPr>
          <a:xfrm>
            <a:off x="1553936" y="4371975"/>
            <a:ext cx="1785257" cy="2168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が</a:t>
            </a:r>
            <a:endParaRPr lang="en-US" sz="13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EE74F-0EEA-42C4-B132-40293972A4C3}"/>
              </a:ext>
            </a:extLst>
          </p:cNvPr>
          <p:cNvSpPr/>
          <p:nvPr/>
        </p:nvSpPr>
        <p:spPr>
          <a:xfrm>
            <a:off x="3339193" y="4371975"/>
            <a:ext cx="1785257" cy="2168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ぎ</a:t>
            </a:r>
            <a:endParaRPr lang="en-US" sz="13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A895DC-C5F2-4D7E-B874-0437F16D6A87}"/>
              </a:ext>
            </a:extLst>
          </p:cNvPr>
          <p:cNvSpPr/>
          <p:nvPr/>
        </p:nvSpPr>
        <p:spPr>
          <a:xfrm>
            <a:off x="5124450" y="4371975"/>
            <a:ext cx="1785257" cy="2168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ぐ</a:t>
            </a:r>
            <a:endParaRPr lang="en-US" sz="13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9D312-547F-4777-B31A-01BCF586BED9}"/>
              </a:ext>
            </a:extLst>
          </p:cNvPr>
          <p:cNvSpPr/>
          <p:nvPr/>
        </p:nvSpPr>
        <p:spPr>
          <a:xfrm>
            <a:off x="6909707" y="4371975"/>
            <a:ext cx="1785257" cy="2168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げ</a:t>
            </a:r>
            <a:endParaRPr lang="en-US" sz="13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85632-B2DB-48BB-861B-C805E2DDE1B2}"/>
              </a:ext>
            </a:extLst>
          </p:cNvPr>
          <p:cNvSpPr/>
          <p:nvPr/>
        </p:nvSpPr>
        <p:spPr>
          <a:xfrm>
            <a:off x="8694964" y="4371975"/>
            <a:ext cx="1785257" cy="2168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ご</a:t>
            </a:r>
            <a:endParaRPr lang="en-US" sz="13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71155B-8502-4BA8-9CFA-0FD143F976D7}"/>
              </a:ext>
            </a:extLst>
          </p:cNvPr>
          <p:cNvSpPr/>
          <p:nvPr/>
        </p:nvSpPr>
        <p:spPr>
          <a:xfrm>
            <a:off x="0" y="1466170"/>
            <a:ext cx="1876425" cy="638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</a:rPr>
              <a:t>K</a:t>
            </a:r>
            <a:r>
              <a:rPr lang="ja-JP" altLang="en-US" sz="3600" dirty="0">
                <a:solidFill>
                  <a:schemeClr val="tx1"/>
                </a:solidFill>
              </a:rPr>
              <a:t>→</a:t>
            </a:r>
            <a:r>
              <a:rPr lang="en-US" altLang="ja-JP" sz="3600" dirty="0">
                <a:solidFill>
                  <a:schemeClr val="tx1"/>
                </a:solidFill>
              </a:rPr>
              <a:t>G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BD835-E3AF-47DD-81F5-2B36CE09E3EE}"/>
              </a:ext>
            </a:extLst>
          </p:cNvPr>
          <p:cNvSpPr txBox="1"/>
          <p:nvPr/>
        </p:nvSpPr>
        <p:spPr>
          <a:xfrm>
            <a:off x="1604962" y="6088814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C6D4B-6BFE-40F7-83BF-1B19D150DE18}"/>
              </a:ext>
            </a:extLst>
          </p:cNvPr>
          <p:cNvSpPr txBox="1"/>
          <p:nvPr/>
        </p:nvSpPr>
        <p:spPr>
          <a:xfrm>
            <a:off x="3390219" y="6088814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gi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DEA2EB-0E75-4653-84B0-2FB8DB8BDDAB}"/>
              </a:ext>
            </a:extLst>
          </p:cNvPr>
          <p:cNvSpPr txBox="1"/>
          <p:nvPr/>
        </p:nvSpPr>
        <p:spPr>
          <a:xfrm>
            <a:off x="5175476" y="6088814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gu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4E856-FBFE-4468-8358-F0EC3671B98C}"/>
              </a:ext>
            </a:extLst>
          </p:cNvPr>
          <p:cNvSpPr txBox="1"/>
          <p:nvPr/>
        </p:nvSpPr>
        <p:spPr>
          <a:xfrm>
            <a:off x="6960733" y="6088814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ge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396A04-F35E-4332-B948-DC7B70AC6B55}"/>
              </a:ext>
            </a:extLst>
          </p:cNvPr>
          <p:cNvSpPr txBox="1"/>
          <p:nvPr/>
        </p:nvSpPr>
        <p:spPr>
          <a:xfrm>
            <a:off x="8745990" y="6088814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18874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687A8D-5D64-46D4-A2AB-9D914FE39E5D}"/>
              </a:ext>
            </a:extLst>
          </p:cNvPr>
          <p:cNvSpPr/>
          <p:nvPr/>
        </p:nvSpPr>
        <p:spPr>
          <a:xfrm>
            <a:off x="1502989" y="2758113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がか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9593D-B99C-4646-9544-E236253EBC8A}"/>
              </a:ext>
            </a:extLst>
          </p:cNvPr>
          <p:cNvSpPr/>
          <p:nvPr/>
        </p:nvSpPr>
        <p:spPr>
          <a:xfrm>
            <a:off x="5568563" y="2753593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かぎ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5CE24-63E1-4CBB-9342-205A1332A0A3}"/>
              </a:ext>
            </a:extLst>
          </p:cNvPr>
          <p:cNvSpPr/>
          <p:nvPr/>
        </p:nvSpPr>
        <p:spPr>
          <a:xfrm>
            <a:off x="5579829" y="5932920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ごはん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B62EE-CEAE-4AD9-AB6C-618FB7D99B4C}"/>
              </a:ext>
            </a:extLst>
          </p:cNvPr>
          <p:cNvSpPr/>
          <p:nvPr/>
        </p:nvSpPr>
        <p:spPr>
          <a:xfrm>
            <a:off x="1488609" y="593292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げた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651A9-E205-4607-8719-06BD3977D846}"/>
              </a:ext>
            </a:extLst>
          </p:cNvPr>
          <p:cNvSpPr/>
          <p:nvPr/>
        </p:nvSpPr>
        <p:spPr>
          <a:xfrm>
            <a:off x="9283017" y="2772871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かぐ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EEC41-7EE5-4569-8D8A-1F9F90D9AFCD}"/>
              </a:ext>
            </a:extLst>
          </p:cNvPr>
          <p:cNvSpPr/>
          <p:nvPr/>
        </p:nvSpPr>
        <p:spPr>
          <a:xfrm>
            <a:off x="9284288" y="593292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めがね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DD85CD-EC16-4B06-BA84-61F1BD962650}"/>
              </a:ext>
            </a:extLst>
          </p:cNvPr>
          <p:cNvSpPr/>
          <p:nvPr/>
        </p:nvSpPr>
        <p:spPr>
          <a:xfrm>
            <a:off x="1" y="1"/>
            <a:ext cx="3558479" cy="5812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が　ぎ　ぐ　げ　ご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" name="AutoShape 10" descr="なつイラスト／無料イラストなら「イラストAC」">
            <a:extLst>
              <a:ext uri="{FF2B5EF4-FFF2-40B4-BE49-F238E27FC236}">
                <a16:creationId xmlns:a16="http://schemas.microsoft.com/office/drawing/2014/main" id="{5691D54D-4F78-4521-A59C-510337A231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 descr="イラストレーター・画家のイラスト（職業） | かわいいフリー素材集 いらすとや">
            <a:extLst>
              <a:ext uri="{FF2B5EF4-FFF2-40B4-BE49-F238E27FC236}">
                <a16:creationId xmlns:a16="http://schemas.microsoft.com/office/drawing/2014/main" id="{64DD86C9-D16A-48E3-B56C-47BBBA25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09" y="701194"/>
            <a:ext cx="1309687" cy="193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束になった鍵のイラスト | かわいいフリー素材集 いらすとや">
            <a:extLst>
              <a:ext uri="{FF2B5EF4-FFF2-40B4-BE49-F238E27FC236}">
                <a16:creationId xmlns:a16="http://schemas.microsoft.com/office/drawing/2014/main" id="{6E7E5D4E-33F7-4A34-97B9-A10F49F5F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479" y="701194"/>
            <a:ext cx="2029442" cy="190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平面家具ベクター フリー材料ダウンロード ，おすすめです背景 無料 イラスト素材無料ダウンロード | Crazy 無料素材ダウンロード">
            <a:extLst>
              <a:ext uri="{FF2B5EF4-FFF2-40B4-BE49-F238E27FC236}">
                <a16:creationId xmlns:a16="http://schemas.microsoft.com/office/drawing/2014/main" id="{3D9192DB-469E-4A7F-924A-C8A32694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522" y="511271"/>
            <a:ext cx="2867025" cy="20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下駄のイラスト（靴） | かわいいフリー素材集 いらすとや">
            <a:extLst>
              <a:ext uri="{FF2B5EF4-FFF2-40B4-BE49-F238E27FC236}">
                <a16:creationId xmlns:a16="http://schemas.microsoft.com/office/drawing/2014/main" id="{EF3AE10F-794B-4C58-92DE-8C46EDC1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09" y="4070493"/>
            <a:ext cx="1364553" cy="148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お茶碗に盛られている白ご飯のイラスト | イラスト本舗">
            <a:extLst>
              <a:ext uri="{FF2B5EF4-FFF2-40B4-BE49-F238E27FC236}">
                <a16:creationId xmlns:a16="http://schemas.microsoft.com/office/drawing/2014/main" id="{96CEE4D9-3068-4EC1-B157-ECAD9C94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64" y="4152101"/>
            <a:ext cx="1762183" cy="13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眼鏡のイラスト | かわいいフリー素材集 いらすとや">
            <a:extLst>
              <a:ext uri="{FF2B5EF4-FFF2-40B4-BE49-F238E27FC236}">
                <a16:creationId xmlns:a16="http://schemas.microsoft.com/office/drawing/2014/main" id="{CB2A0015-9685-4092-997A-B4D638DB4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0" y="4250270"/>
            <a:ext cx="2219325" cy="116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464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C4D26C-E115-43FA-8909-B463BD42AE35}"/>
              </a:ext>
            </a:extLst>
          </p:cNvPr>
          <p:cNvSpPr/>
          <p:nvPr/>
        </p:nvSpPr>
        <p:spPr>
          <a:xfrm>
            <a:off x="1553936" y="1781175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さ</a:t>
            </a:r>
            <a:endParaRPr lang="en-US" sz="13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6C133A-1953-4BFA-8901-B6E1048046E4}"/>
              </a:ext>
            </a:extLst>
          </p:cNvPr>
          <p:cNvSpPr/>
          <p:nvPr/>
        </p:nvSpPr>
        <p:spPr>
          <a:xfrm>
            <a:off x="3339193" y="1781175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し</a:t>
            </a:r>
            <a:endParaRPr lang="en-US" sz="13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2CCD8D-E6B6-4E0B-8291-6068A0CDD227}"/>
              </a:ext>
            </a:extLst>
          </p:cNvPr>
          <p:cNvSpPr/>
          <p:nvPr/>
        </p:nvSpPr>
        <p:spPr>
          <a:xfrm>
            <a:off x="5124450" y="1781175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す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BD59F-0BF5-4475-A09F-DE0158CFE992}"/>
              </a:ext>
            </a:extLst>
          </p:cNvPr>
          <p:cNvSpPr/>
          <p:nvPr/>
        </p:nvSpPr>
        <p:spPr>
          <a:xfrm>
            <a:off x="6909707" y="1781175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せ</a:t>
            </a:r>
            <a:endParaRPr lang="en-US" sz="13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0EF17-B87D-4B42-A08A-AE8809627FF9}"/>
              </a:ext>
            </a:extLst>
          </p:cNvPr>
          <p:cNvSpPr/>
          <p:nvPr/>
        </p:nvSpPr>
        <p:spPr>
          <a:xfrm>
            <a:off x="8694964" y="1781175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そ</a:t>
            </a:r>
            <a:endParaRPr lang="en-US" sz="13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ED497-6D45-4B82-92CD-D805CA2AB7F7}"/>
              </a:ext>
            </a:extLst>
          </p:cNvPr>
          <p:cNvSpPr/>
          <p:nvPr/>
        </p:nvSpPr>
        <p:spPr>
          <a:xfrm>
            <a:off x="1553936" y="4219576"/>
            <a:ext cx="1785257" cy="1988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ざ</a:t>
            </a:r>
            <a:endParaRPr lang="en-US" sz="13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C4EF81-EE79-44B7-9FA5-6995620EA57C}"/>
              </a:ext>
            </a:extLst>
          </p:cNvPr>
          <p:cNvSpPr/>
          <p:nvPr/>
        </p:nvSpPr>
        <p:spPr>
          <a:xfrm>
            <a:off x="3339193" y="4219576"/>
            <a:ext cx="1785257" cy="1988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じ</a:t>
            </a:r>
            <a:endParaRPr lang="en-US" sz="13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EC679-E2D6-41AA-8B38-7B91D77B2EC1}"/>
              </a:ext>
            </a:extLst>
          </p:cNvPr>
          <p:cNvSpPr/>
          <p:nvPr/>
        </p:nvSpPr>
        <p:spPr>
          <a:xfrm>
            <a:off x="5124450" y="4219576"/>
            <a:ext cx="1785257" cy="1988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ず</a:t>
            </a:r>
            <a:endParaRPr lang="en-US" sz="13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10005-2F0A-4FC6-966C-269FA29AEF72}"/>
              </a:ext>
            </a:extLst>
          </p:cNvPr>
          <p:cNvSpPr/>
          <p:nvPr/>
        </p:nvSpPr>
        <p:spPr>
          <a:xfrm>
            <a:off x="6909707" y="4219576"/>
            <a:ext cx="1785257" cy="1988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ぜ</a:t>
            </a:r>
            <a:endParaRPr lang="en-US" sz="13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62581-D32C-4479-B6B0-98A6846B6446}"/>
              </a:ext>
            </a:extLst>
          </p:cNvPr>
          <p:cNvSpPr/>
          <p:nvPr/>
        </p:nvSpPr>
        <p:spPr>
          <a:xfrm>
            <a:off x="8694964" y="4219576"/>
            <a:ext cx="1785257" cy="1988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ぞ</a:t>
            </a:r>
            <a:endParaRPr lang="en-US" sz="13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EA570E-4C87-4257-A0BB-B9249E22157D}"/>
              </a:ext>
            </a:extLst>
          </p:cNvPr>
          <p:cNvSpPr/>
          <p:nvPr/>
        </p:nvSpPr>
        <p:spPr>
          <a:xfrm>
            <a:off x="200025" y="942975"/>
            <a:ext cx="1876425" cy="638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</a:rPr>
              <a:t>S</a:t>
            </a:r>
            <a:r>
              <a:rPr lang="ja-JP" altLang="en-US" sz="3600" dirty="0">
                <a:solidFill>
                  <a:schemeClr val="tx1"/>
                </a:solidFill>
              </a:rPr>
              <a:t>→</a:t>
            </a:r>
            <a:r>
              <a:rPr lang="en-US" altLang="ja-JP" sz="3600" dirty="0">
                <a:solidFill>
                  <a:schemeClr val="tx1"/>
                </a:solidFill>
              </a:rPr>
              <a:t>Z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D5175-B1DF-4160-A6DE-350455C07DC6}"/>
              </a:ext>
            </a:extLst>
          </p:cNvPr>
          <p:cNvSpPr txBox="1"/>
          <p:nvPr/>
        </p:nvSpPr>
        <p:spPr>
          <a:xfrm>
            <a:off x="1563461" y="574591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1B057-333D-4FA8-8744-23621ACE350C}"/>
              </a:ext>
            </a:extLst>
          </p:cNvPr>
          <p:cNvSpPr txBox="1"/>
          <p:nvPr/>
        </p:nvSpPr>
        <p:spPr>
          <a:xfrm>
            <a:off x="3348718" y="574591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FE8223-F05A-4AC9-9978-92349CC5A106}"/>
              </a:ext>
            </a:extLst>
          </p:cNvPr>
          <p:cNvSpPr txBox="1"/>
          <p:nvPr/>
        </p:nvSpPr>
        <p:spPr>
          <a:xfrm>
            <a:off x="5133975" y="574591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zu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73332-C4D4-4586-86EC-AE5D4A0F068F}"/>
              </a:ext>
            </a:extLst>
          </p:cNvPr>
          <p:cNvSpPr txBox="1"/>
          <p:nvPr/>
        </p:nvSpPr>
        <p:spPr>
          <a:xfrm>
            <a:off x="6919232" y="574591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ze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DB09E-CD5C-4E67-8699-E934DC653B69}"/>
              </a:ext>
            </a:extLst>
          </p:cNvPr>
          <p:cNvSpPr txBox="1"/>
          <p:nvPr/>
        </p:nvSpPr>
        <p:spPr>
          <a:xfrm>
            <a:off x="8704489" y="574591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zo</a:t>
            </a:r>
          </a:p>
        </p:txBody>
      </p:sp>
    </p:spTree>
    <p:extLst>
      <p:ext uri="{BB962C8B-B14F-4D97-AF65-F5344CB8AC3E}">
        <p14:creationId xmlns:p14="http://schemas.microsoft.com/office/powerpoint/2010/main" val="28003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687A8D-5D64-46D4-A2AB-9D914FE39E5D}"/>
              </a:ext>
            </a:extLst>
          </p:cNvPr>
          <p:cNvSpPr/>
          <p:nvPr/>
        </p:nvSpPr>
        <p:spPr>
          <a:xfrm>
            <a:off x="1502989" y="2758113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ひざ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9593D-B99C-4646-9544-E236253EBC8A}"/>
              </a:ext>
            </a:extLst>
          </p:cNvPr>
          <p:cNvSpPr/>
          <p:nvPr/>
        </p:nvSpPr>
        <p:spPr>
          <a:xfrm>
            <a:off x="5568563" y="2753593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ひじ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5CE24-63E1-4CBB-9342-205A1332A0A3}"/>
              </a:ext>
            </a:extLst>
          </p:cNvPr>
          <p:cNvSpPr/>
          <p:nvPr/>
        </p:nvSpPr>
        <p:spPr>
          <a:xfrm>
            <a:off x="5579829" y="5932920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かぞく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B62EE-CEAE-4AD9-AB6C-618FB7D99B4C}"/>
              </a:ext>
            </a:extLst>
          </p:cNvPr>
          <p:cNvSpPr/>
          <p:nvPr/>
        </p:nvSpPr>
        <p:spPr>
          <a:xfrm>
            <a:off x="1488609" y="593292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ごぜん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651A9-E205-4607-8719-06BD3977D846}"/>
              </a:ext>
            </a:extLst>
          </p:cNvPr>
          <p:cNvSpPr/>
          <p:nvPr/>
        </p:nvSpPr>
        <p:spPr>
          <a:xfrm>
            <a:off x="9283017" y="2772871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みず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EEC41-7EE5-4569-8D8A-1F9F90D9AFCD}"/>
              </a:ext>
            </a:extLst>
          </p:cNvPr>
          <p:cNvSpPr/>
          <p:nvPr/>
        </p:nvSpPr>
        <p:spPr>
          <a:xfrm>
            <a:off x="9284288" y="593292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かざん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DD85CD-EC16-4B06-BA84-61F1BD962650}"/>
              </a:ext>
            </a:extLst>
          </p:cNvPr>
          <p:cNvSpPr/>
          <p:nvPr/>
        </p:nvSpPr>
        <p:spPr>
          <a:xfrm>
            <a:off x="1" y="1"/>
            <a:ext cx="3558479" cy="5812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sym typeface="Arial"/>
              </a:rPr>
              <a:t>ざ　じ　ず　ぜ　ぞ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" name="AutoShape 10" descr="なつイラスト／無料イラストなら「イラストAC」">
            <a:extLst>
              <a:ext uri="{FF2B5EF4-FFF2-40B4-BE49-F238E27FC236}">
                <a16:creationId xmlns:a16="http://schemas.microsoft.com/office/drawing/2014/main" id="{5691D54D-4F78-4521-A59C-510337A231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50" name="Picture 2" descr="フリーイラスト] 膝 - パブリックドメインQ：著作権フリー画像素材集">
            <a:extLst>
              <a:ext uri="{FF2B5EF4-FFF2-40B4-BE49-F238E27FC236}">
                <a16:creationId xmlns:a16="http://schemas.microsoft.com/office/drawing/2014/main" id="{7505B5D7-EE2B-4E84-B334-F8439193D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33" y="999651"/>
            <a:ext cx="181024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肘イラスト／無料イラストなら「イラストAC」">
            <a:extLst>
              <a:ext uri="{FF2B5EF4-FFF2-40B4-BE49-F238E27FC236}">
                <a16:creationId xmlns:a16="http://schemas.microsoft.com/office/drawing/2014/main" id="{FC69F285-953F-43E4-9577-53E891B8B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73" y="999651"/>
            <a:ext cx="1810240" cy="150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水（ミネラルウォーター）のイラスト | 高品質の無料イラスト素材集のイラサポフリー">
            <a:extLst>
              <a:ext uri="{FF2B5EF4-FFF2-40B4-BE49-F238E27FC236}">
                <a16:creationId xmlns:a16="http://schemas.microsoft.com/office/drawing/2014/main" id="{3EB34300-A7E5-4C55-8177-5101EDE0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453" y="835132"/>
            <a:ext cx="2048414" cy="18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集まった家族のイラスト | かわいいフリー素材集 いらすとや">
            <a:extLst>
              <a:ext uri="{FF2B5EF4-FFF2-40B4-BE49-F238E27FC236}">
                <a16:creationId xmlns:a16="http://schemas.microsoft.com/office/drawing/2014/main" id="{8C31CEAC-70BB-4D9D-9A51-6E61AF0B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878" y="3925977"/>
            <a:ext cx="3102429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͂悤�������܂� �C���X�g | Enfermera, Hospital, Doctor">
            <a:extLst>
              <a:ext uri="{FF2B5EF4-FFF2-40B4-BE49-F238E27FC236}">
                <a16:creationId xmlns:a16="http://schemas.microsoft.com/office/drawing/2014/main" id="{C05B75B7-A2D8-46B6-BEA4-670FDADBC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09" y="3881230"/>
            <a:ext cx="1485550" cy="17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火山 | 無料イラスト素材｜素材ラボ">
            <a:extLst>
              <a:ext uri="{FF2B5EF4-FFF2-40B4-BE49-F238E27FC236}">
                <a16:creationId xmlns:a16="http://schemas.microsoft.com/office/drawing/2014/main" id="{215F0BD4-8FA5-455A-9170-B6E65D573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3632200"/>
            <a:ext cx="2795076" cy="195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81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C4D26C-E115-43FA-8909-B463BD42AE35}"/>
              </a:ext>
            </a:extLst>
          </p:cNvPr>
          <p:cNvSpPr/>
          <p:nvPr/>
        </p:nvSpPr>
        <p:spPr>
          <a:xfrm>
            <a:off x="1632857" y="1057275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た</a:t>
            </a:r>
            <a:endParaRPr lang="en-US" sz="13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6C133A-1953-4BFA-8901-B6E1048046E4}"/>
              </a:ext>
            </a:extLst>
          </p:cNvPr>
          <p:cNvSpPr/>
          <p:nvPr/>
        </p:nvSpPr>
        <p:spPr>
          <a:xfrm>
            <a:off x="3418114" y="1057275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ち</a:t>
            </a:r>
            <a:endParaRPr lang="en-US" sz="13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2CCD8D-E6B6-4E0B-8291-6068A0CDD227}"/>
              </a:ext>
            </a:extLst>
          </p:cNvPr>
          <p:cNvSpPr/>
          <p:nvPr/>
        </p:nvSpPr>
        <p:spPr>
          <a:xfrm>
            <a:off x="5203371" y="1057275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つ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BD59F-0BF5-4475-A09F-DE0158CFE992}"/>
              </a:ext>
            </a:extLst>
          </p:cNvPr>
          <p:cNvSpPr/>
          <p:nvPr/>
        </p:nvSpPr>
        <p:spPr>
          <a:xfrm>
            <a:off x="6988628" y="1057275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て</a:t>
            </a:r>
            <a:endParaRPr lang="en-US" sz="13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0EF17-B87D-4B42-A08A-AE8809627FF9}"/>
              </a:ext>
            </a:extLst>
          </p:cNvPr>
          <p:cNvSpPr/>
          <p:nvPr/>
        </p:nvSpPr>
        <p:spPr>
          <a:xfrm>
            <a:off x="8773885" y="1057275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と</a:t>
            </a:r>
            <a:endParaRPr lang="en-US" sz="13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ED497-6D45-4B82-92CD-D805CA2AB7F7}"/>
              </a:ext>
            </a:extLst>
          </p:cNvPr>
          <p:cNvSpPr/>
          <p:nvPr/>
        </p:nvSpPr>
        <p:spPr>
          <a:xfrm>
            <a:off x="1632857" y="3324226"/>
            <a:ext cx="1785257" cy="2159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だ</a:t>
            </a:r>
            <a:endParaRPr lang="en-US" sz="13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C4EF81-EE79-44B7-9FA5-6995620EA57C}"/>
              </a:ext>
            </a:extLst>
          </p:cNvPr>
          <p:cNvSpPr/>
          <p:nvPr/>
        </p:nvSpPr>
        <p:spPr>
          <a:xfrm>
            <a:off x="3418114" y="3324226"/>
            <a:ext cx="1785257" cy="21594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ぢ</a:t>
            </a:r>
            <a:endParaRPr lang="en-US" sz="13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EC679-E2D6-41AA-8B38-7B91D77B2EC1}"/>
              </a:ext>
            </a:extLst>
          </p:cNvPr>
          <p:cNvSpPr/>
          <p:nvPr/>
        </p:nvSpPr>
        <p:spPr>
          <a:xfrm>
            <a:off x="5203371" y="3324226"/>
            <a:ext cx="1785257" cy="21594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づ</a:t>
            </a:r>
            <a:endParaRPr lang="en-US" sz="13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10005-2F0A-4FC6-966C-269FA29AEF72}"/>
              </a:ext>
            </a:extLst>
          </p:cNvPr>
          <p:cNvSpPr/>
          <p:nvPr/>
        </p:nvSpPr>
        <p:spPr>
          <a:xfrm>
            <a:off x="6988628" y="3324226"/>
            <a:ext cx="1785257" cy="2159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で</a:t>
            </a:r>
            <a:endParaRPr lang="en-US" sz="13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62581-D32C-4479-B6B0-98A6846B6446}"/>
              </a:ext>
            </a:extLst>
          </p:cNvPr>
          <p:cNvSpPr/>
          <p:nvPr/>
        </p:nvSpPr>
        <p:spPr>
          <a:xfrm>
            <a:off x="8773885" y="3324226"/>
            <a:ext cx="1785257" cy="2159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ど</a:t>
            </a:r>
            <a:endParaRPr lang="en-US" sz="13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EA570E-4C87-4257-A0BB-B9249E22157D}"/>
              </a:ext>
            </a:extLst>
          </p:cNvPr>
          <p:cNvSpPr/>
          <p:nvPr/>
        </p:nvSpPr>
        <p:spPr>
          <a:xfrm>
            <a:off x="278946" y="219075"/>
            <a:ext cx="1876425" cy="638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</a:rPr>
              <a:t>T</a:t>
            </a:r>
            <a:r>
              <a:rPr lang="ja-JP" altLang="en-US" sz="3600" dirty="0">
                <a:solidFill>
                  <a:schemeClr val="tx1"/>
                </a:solidFill>
              </a:rPr>
              <a:t>→</a:t>
            </a:r>
            <a:r>
              <a:rPr lang="en-US" altLang="ja-JP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622EC8A0-6AD7-4930-B89C-710E10C76ADF}"/>
              </a:ext>
            </a:extLst>
          </p:cNvPr>
          <p:cNvSpPr/>
          <p:nvPr/>
        </p:nvSpPr>
        <p:spPr>
          <a:xfrm>
            <a:off x="428625" y="5619750"/>
            <a:ext cx="8220075" cy="1238250"/>
          </a:xfrm>
          <a:prstGeom prst="horizontalScroll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>
                <a:solidFill>
                  <a:schemeClr val="tx1"/>
                </a:solidFill>
              </a:rPr>
              <a:t>CHÚ Ý: </a:t>
            </a:r>
            <a:r>
              <a:rPr lang="en-US" sz="3600" dirty="0" err="1">
                <a:solidFill>
                  <a:schemeClr val="tx1"/>
                </a:solidFill>
              </a:rPr>
              <a:t>Chữ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ja-JP" altLang="en-US" sz="3600" dirty="0">
                <a:solidFill>
                  <a:schemeClr val="tx1"/>
                </a:solidFill>
              </a:rPr>
              <a:t>ぢ、づ</a:t>
            </a:r>
            <a:r>
              <a:rPr lang="vi-VN" altLang="ja-JP" sz="3600" dirty="0">
                <a:solidFill>
                  <a:schemeClr val="tx1"/>
                </a:solidFill>
              </a:rPr>
              <a:t> rất hiếm khi dùng.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16617-8DFF-44D9-A2D6-6E7BCC13CFAA}"/>
              </a:ext>
            </a:extLst>
          </p:cNvPr>
          <p:cNvSpPr txBox="1"/>
          <p:nvPr/>
        </p:nvSpPr>
        <p:spPr>
          <a:xfrm>
            <a:off x="1645103" y="502201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EB67E-E465-464D-9E24-01E2B131CC7F}"/>
              </a:ext>
            </a:extLst>
          </p:cNvPr>
          <p:cNvSpPr txBox="1"/>
          <p:nvPr/>
        </p:nvSpPr>
        <p:spPr>
          <a:xfrm>
            <a:off x="3430360" y="502201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B46EF-8B53-4FFC-B520-41A67722FD2B}"/>
              </a:ext>
            </a:extLst>
          </p:cNvPr>
          <p:cNvSpPr txBox="1"/>
          <p:nvPr/>
        </p:nvSpPr>
        <p:spPr>
          <a:xfrm>
            <a:off x="5215617" y="502201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3D645D-9BBF-4AB0-B0D9-06F112A11B10}"/>
              </a:ext>
            </a:extLst>
          </p:cNvPr>
          <p:cNvSpPr txBox="1"/>
          <p:nvPr/>
        </p:nvSpPr>
        <p:spPr>
          <a:xfrm>
            <a:off x="7000874" y="502201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44BF4C-B226-4DD1-B0E3-221AEAEC4E38}"/>
              </a:ext>
            </a:extLst>
          </p:cNvPr>
          <p:cNvSpPr txBox="1"/>
          <p:nvPr/>
        </p:nvSpPr>
        <p:spPr>
          <a:xfrm>
            <a:off x="8786131" y="502201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</a:t>
            </a:r>
          </a:p>
        </p:txBody>
      </p:sp>
    </p:spTree>
    <p:extLst>
      <p:ext uri="{BB962C8B-B14F-4D97-AF65-F5344CB8AC3E}">
        <p14:creationId xmlns:p14="http://schemas.microsoft.com/office/powerpoint/2010/main" val="147992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687A8D-5D64-46D4-A2AB-9D914FE39E5D}"/>
              </a:ext>
            </a:extLst>
          </p:cNvPr>
          <p:cNvSpPr/>
          <p:nvPr/>
        </p:nvSpPr>
        <p:spPr>
          <a:xfrm>
            <a:off x="1502989" y="2758113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えだ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9593D-B99C-4646-9544-E236253EBC8A}"/>
              </a:ext>
            </a:extLst>
          </p:cNvPr>
          <p:cNvSpPr/>
          <p:nvPr/>
        </p:nvSpPr>
        <p:spPr>
          <a:xfrm>
            <a:off x="5568563" y="2753593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はなぢ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5CE24-63E1-4CBB-9342-205A1332A0A3}"/>
              </a:ext>
            </a:extLst>
          </p:cNvPr>
          <p:cNvSpPr/>
          <p:nvPr/>
        </p:nvSpPr>
        <p:spPr>
          <a:xfrm>
            <a:off x="5579829" y="5932920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うどん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B62EE-CEAE-4AD9-AB6C-618FB7D99B4C}"/>
              </a:ext>
            </a:extLst>
          </p:cNvPr>
          <p:cNvSpPr/>
          <p:nvPr/>
        </p:nvSpPr>
        <p:spPr>
          <a:xfrm>
            <a:off x="1488609" y="593292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sym typeface="Arial"/>
              </a:rPr>
              <a:t>でんわ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651A9-E205-4607-8719-06BD3977D846}"/>
              </a:ext>
            </a:extLst>
          </p:cNvPr>
          <p:cNvSpPr/>
          <p:nvPr/>
        </p:nvSpPr>
        <p:spPr>
          <a:xfrm>
            <a:off x="9283017" y="2772871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つづく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EEC41-7EE5-4569-8D8A-1F9F90D9AFCD}"/>
              </a:ext>
            </a:extLst>
          </p:cNvPr>
          <p:cNvSpPr/>
          <p:nvPr/>
        </p:nvSpPr>
        <p:spPr>
          <a:xfrm>
            <a:off x="9284288" y="593292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sym typeface="Arial"/>
              </a:rPr>
              <a:t>おどり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DD85CD-EC16-4B06-BA84-61F1BD962650}"/>
              </a:ext>
            </a:extLst>
          </p:cNvPr>
          <p:cNvSpPr/>
          <p:nvPr/>
        </p:nvSpPr>
        <p:spPr>
          <a:xfrm>
            <a:off x="1" y="1"/>
            <a:ext cx="3558479" cy="5812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sym typeface="Arial"/>
              </a:rPr>
              <a:t>だ　ぢ　づ　で　ど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" name="AutoShape 10" descr="なつイラスト／無料イラストなら「イラストAC」">
            <a:extLst>
              <a:ext uri="{FF2B5EF4-FFF2-40B4-BE49-F238E27FC236}">
                <a16:creationId xmlns:a16="http://schemas.microsoft.com/office/drawing/2014/main" id="{5691D54D-4F78-4521-A59C-510337A231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76" name="Picture 4" descr="いろいろな枝のイラスト | かわいいフリー素材集 いらすとや">
            <a:extLst>
              <a:ext uri="{FF2B5EF4-FFF2-40B4-BE49-F238E27FC236}">
                <a16:creationId xmlns:a16="http://schemas.microsoft.com/office/drawing/2014/main" id="{78F13DD5-06CA-40A8-A997-4E123A6DE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77240">
            <a:off x="2184628" y="275274"/>
            <a:ext cx="1286427" cy="27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鼻血のイラスト | かわいいフリー素材集 いらすとや">
            <a:extLst>
              <a:ext uri="{FF2B5EF4-FFF2-40B4-BE49-F238E27FC236}">
                <a16:creationId xmlns:a16="http://schemas.microsoft.com/office/drawing/2014/main" id="{74F3617C-BA45-4A77-95F3-502E00CE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01" y="452873"/>
            <a:ext cx="1699198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続くイラスト／無料イラストなら「イラストAC」">
            <a:extLst>
              <a:ext uri="{FF2B5EF4-FFF2-40B4-BE49-F238E27FC236}">
                <a16:creationId xmlns:a16="http://schemas.microsoft.com/office/drawing/2014/main" id="{4C3DA2CC-C449-4130-8253-58F0F90A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161" y="1171575"/>
            <a:ext cx="3106268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黒電話の手書きイラスト - ONWAイラスト">
            <a:extLst>
              <a:ext uri="{FF2B5EF4-FFF2-40B4-BE49-F238E27FC236}">
                <a16:creationId xmlns:a16="http://schemas.microsoft.com/office/drawing/2014/main" id="{FB4387FE-488C-44B2-BFE6-79F3E4F14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54" y="3724026"/>
            <a:ext cx="2208894" cy="220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うどんのイラスト「きつねうどん」 | かわいいフリー素材集 いらすとや">
            <a:extLst>
              <a:ext uri="{FF2B5EF4-FFF2-40B4-BE49-F238E27FC236}">
                <a16:creationId xmlns:a16="http://schemas.microsoft.com/office/drawing/2014/main" id="{8930BBB9-9F52-47B5-B4A3-9F0F4489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36" y="3606048"/>
            <a:ext cx="2120327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日本三大盆踊りは阿波踊りと郡上おどりと西馬音内の盆踊り｜気になる話題アラカルト">
            <a:extLst>
              <a:ext uri="{FF2B5EF4-FFF2-40B4-BE49-F238E27FC236}">
                <a16:creationId xmlns:a16="http://schemas.microsoft.com/office/drawing/2014/main" id="{BADE57E9-52D7-4FC0-82CB-967C2EE2D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161" y="3954551"/>
            <a:ext cx="3103648" cy="174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05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C4D26C-E115-43FA-8909-B463BD42AE35}"/>
              </a:ext>
            </a:extLst>
          </p:cNvPr>
          <p:cNvSpPr/>
          <p:nvPr/>
        </p:nvSpPr>
        <p:spPr>
          <a:xfrm>
            <a:off x="2582636" y="190500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は</a:t>
            </a:r>
            <a:endParaRPr lang="en-US" sz="13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6C133A-1953-4BFA-8901-B6E1048046E4}"/>
              </a:ext>
            </a:extLst>
          </p:cNvPr>
          <p:cNvSpPr/>
          <p:nvPr/>
        </p:nvSpPr>
        <p:spPr>
          <a:xfrm>
            <a:off x="4367893" y="190500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ひ</a:t>
            </a:r>
            <a:endParaRPr lang="en-US" sz="13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2CCD8D-E6B6-4E0B-8291-6068A0CDD227}"/>
              </a:ext>
            </a:extLst>
          </p:cNvPr>
          <p:cNvSpPr/>
          <p:nvPr/>
        </p:nvSpPr>
        <p:spPr>
          <a:xfrm>
            <a:off x="6153150" y="190500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ふ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BD59F-0BF5-4475-A09F-DE0158CFE992}"/>
              </a:ext>
            </a:extLst>
          </p:cNvPr>
          <p:cNvSpPr/>
          <p:nvPr/>
        </p:nvSpPr>
        <p:spPr>
          <a:xfrm>
            <a:off x="7938407" y="190500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へ</a:t>
            </a:r>
            <a:endParaRPr lang="en-US" sz="13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0EF17-B87D-4B42-A08A-AE8809627FF9}"/>
              </a:ext>
            </a:extLst>
          </p:cNvPr>
          <p:cNvSpPr/>
          <p:nvPr/>
        </p:nvSpPr>
        <p:spPr>
          <a:xfrm>
            <a:off x="9723664" y="190500"/>
            <a:ext cx="1785257" cy="1730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ほ</a:t>
            </a:r>
            <a:endParaRPr lang="en-US" sz="13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ED497-6D45-4B82-92CD-D805CA2AB7F7}"/>
              </a:ext>
            </a:extLst>
          </p:cNvPr>
          <p:cNvSpPr/>
          <p:nvPr/>
        </p:nvSpPr>
        <p:spPr>
          <a:xfrm>
            <a:off x="2582636" y="2389415"/>
            <a:ext cx="1785257" cy="207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ば</a:t>
            </a:r>
            <a:endParaRPr lang="en-US" sz="13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C4EF81-EE79-44B7-9FA5-6995620EA57C}"/>
              </a:ext>
            </a:extLst>
          </p:cNvPr>
          <p:cNvSpPr/>
          <p:nvPr/>
        </p:nvSpPr>
        <p:spPr>
          <a:xfrm>
            <a:off x="4367893" y="2389415"/>
            <a:ext cx="1785257" cy="207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び</a:t>
            </a:r>
            <a:endParaRPr lang="en-US" sz="13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EC679-E2D6-41AA-8B38-7B91D77B2EC1}"/>
              </a:ext>
            </a:extLst>
          </p:cNvPr>
          <p:cNvSpPr/>
          <p:nvPr/>
        </p:nvSpPr>
        <p:spPr>
          <a:xfrm>
            <a:off x="6153150" y="2389415"/>
            <a:ext cx="1785257" cy="207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ぶ</a:t>
            </a:r>
            <a:endParaRPr lang="en-US" sz="13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10005-2F0A-4FC6-966C-269FA29AEF72}"/>
              </a:ext>
            </a:extLst>
          </p:cNvPr>
          <p:cNvSpPr/>
          <p:nvPr/>
        </p:nvSpPr>
        <p:spPr>
          <a:xfrm>
            <a:off x="7938407" y="2389415"/>
            <a:ext cx="1785257" cy="207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べ</a:t>
            </a:r>
            <a:endParaRPr lang="en-US" sz="13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62581-D32C-4479-B6B0-98A6846B6446}"/>
              </a:ext>
            </a:extLst>
          </p:cNvPr>
          <p:cNvSpPr/>
          <p:nvPr/>
        </p:nvSpPr>
        <p:spPr>
          <a:xfrm>
            <a:off x="9723664" y="2389415"/>
            <a:ext cx="1785257" cy="207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ぼ</a:t>
            </a:r>
            <a:endParaRPr lang="en-US" sz="13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EA570E-4C87-4257-A0BB-B9249E22157D}"/>
              </a:ext>
            </a:extLst>
          </p:cNvPr>
          <p:cNvSpPr/>
          <p:nvPr/>
        </p:nvSpPr>
        <p:spPr>
          <a:xfrm>
            <a:off x="190500" y="3109912"/>
            <a:ext cx="1876425" cy="638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</a:rPr>
              <a:t>H</a:t>
            </a:r>
            <a:r>
              <a:rPr lang="ja-JP" altLang="en-US" sz="3600" dirty="0">
                <a:solidFill>
                  <a:schemeClr val="tx1"/>
                </a:solidFill>
              </a:rPr>
              <a:t>→</a:t>
            </a:r>
            <a:r>
              <a:rPr lang="en-US" altLang="ja-JP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36DCFF-1F7E-4DEC-B1FB-B9E08298D5B7}"/>
              </a:ext>
            </a:extLst>
          </p:cNvPr>
          <p:cNvSpPr/>
          <p:nvPr/>
        </p:nvSpPr>
        <p:spPr>
          <a:xfrm>
            <a:off x="2582636" y="4682217"/>
            <a:ext cx="1785257" cy="1985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ぱ</a:t>
            </a:r>
            <a:endParaRPr lang="en-US" sz="13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811B27-7DD1-4F4E-B514-E7C162CFA262}"/>
              </a:ext>
            </a:extLst>
          </p:cNvPr>
          <p:cNvSpPr/>
          <p:nvPr/>
        </p:nvSpPr>
        <p:spPr>
          <a:xfrm>
            <a:off x="4367893" y="4682217"/>
            <a:ext cx="1785257" cy="1985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ぴ</a:t>
            </a:r>
            <a:endParaRPr lang="en-US" sz="13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851A31-3D84-47F2-BBDC-8F309E4F9F00}"/>
              </a:ext>
            </a:extLst>
          </p:cNvPr>
          <p:cNvSpPr/>
          <p:nvPr/>
        </p:nvSpPr>
        <p:spPr>
          <a:xfrm>
            <a:off x="6153150" y="4682217"/>
            <a:ext cx="1785257" cy="1985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ぷ</a:t>
            </a:r>
            <a:endParaRPr lang="en-US" sz="13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60730E-1834-462C-BE55-F77F498F65FD}"/>
              </a:ext>
            </a:extLst>
          </p:cNvPr>
          <p:cNvSpPr/>
          <p:nvPr/>
        </p:nvSpPr>
        <p:spPr>
          <a:xfrm>
            <a:off x="7938407" y="4682217"/>
            <a:ext cx="1785257" cy="1985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ぺ</a:t>
            </a:r>
            <a:endParaRPr lang="en-US" sz="13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B69C0-BF16-4E5D-9570-24E06F3FD8BE}"/>
              </a:ext>
            </a:extLst>
          </p:cNvPr>
          <p:cNvSpPr/>
          <p:nvPr/>
        </p:nvSpPr>
        <p:spPr>
          <a:xfrm>
            <a:off x="9723664" y="4682217"/>
            <a:ext cx="1785257" cy="1985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ぽ</a:t>
            </a:r>
            <a:endParaRPr lang="en-US" sz="13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812EF7-B865-46B9-BF16-936899275374}"/>
              </a:ext>
            </a:extLst>
          </p:cNvPr>
          <p:cNvSpPr/>
          <p:nvPr/>
        </p:nvSpPr>
        <p:spPr>
          <a:xfrm>
            <a:off x="190500" y="5228543"/>
            <a:ext cx="1876425" cy="638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</a:rPr>
              <a:t>H</a:t>
            </a:r>
            <a:r>
              <a:rPr lang="ja-JP" altLang="en-US" sz="3600" dirty="0">
                <a:solidFill>
                  <a:schemeClr val="tx1"/>
                </a:solidFill>
              </a:rPr>
              <a:t>→</a:t>
            </a:r>
            <a:r>
              <a:rPr lang="en-US" altLang="ja-JP" sz="3600" dirty="0">
                <a:solidFill>
                  <a:schemeClr val="tx1"/>
                </a:solidFill>
              </a:rPr>
              <a:t>P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CEF4-EB2F-4B76-8E2D-FF3102B03C96}"/>
              </a:ext>
            </a:extLst>
          </p:cNvPr>
          <p:cNvSpPr txBox="1"/>
          <p:nvPr/>
        </p:nvSpPr>
        <p:spPr>
          <a:xfrm>
            <a:off x="2709862" y="4006920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ba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5E42C6-9828-4701-BFFA-EF93DD771472}"/>
              </a:ext>
            </a:extLst>
          </p:cNvPr>
          <p:cNvSpPr txBox="1"/>
          <p:nvPr/>
        </p:nvSpPr>
        <p:spPr>
          <a:xfrm>
            <a:off x="4495119" y="4006920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C0E74-3790-420B-8C83-0D6599E847BA}"/>
              </a:ext>
            </a:extLst>
          </p:cNvPr>
          <p:cNvSpPr txBox="1"/>
          <p:nvPr/>
        </p:nvSpPr>
        <p:spPr>
          <a:xfrm>
            <a:off x="6280376" y="4006920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bu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EEFA35-B7F3-4F89-89D8-102DB171AF52}"/>
              </a:ext>
            </a:extLst>
          </p:cNvPr>
          <p:cNvSpPr txBox="1"/>
          <p:nvPr/>
        </p:nvSpPr>
        <p:spPr>
          <a:xfrm>
            <a:off x="8065633" y="4006920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DE924D-8085-4440-AF8B-15C2E4EBA424}"/>
              </a:ext>
            </a:extLst>
          </p:cNvPr>
          <p:cNvSpPr txBox="1"/>
          <p:nvPr/>
        </p:nvSpPr>
        <p:spPr>
          <a:xfrm>
            <a:off x="9850890" y="4006920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bo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1ADAE4-2A1C-4136-AA4B-6F9E997F99E1}"/>
              </a:ext>
            </a:extLst>
          </p:cNvPr>
          <p:cNvSpPr txBox="1"/>
          <p:nvPr/>
        </p:nvSpPr>
        <p:spPr>
          <a:xfrm>
            <a:off x="2709862" y="620583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9F6030-3DA0-4851-90AC-67BE025C75B4}"/>
              </a:ext>
            </a:extLst>
          </p:cNvPr>
          <p:cNvSpPr txBox="1"/>
          <p:nvPr/>
        </p:nvSpPr>
        <p:spPr>
          <a:xfrm>
            <a:off x="4495119" y="620583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16FC3A-5F37-471F-886E-5C94D1CB2611}"/>
              </a:ext>
            </a:extLst>
          </p:cNvPr>
          <p:cNvSpPr txBox="1"/>
          <p:nvPr/>
        </p:nvSpPr>
        <p:spPr>
          <a:xfrm>
            <a:off x="6280376" y="620583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pu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2B6E11-88D0-4456-9623-DCC5F01C9DCD}"/>
              </a:ext>
            </a:extLst>
          </p:cNvPr>
          <p:cNvSpPr txBox="1"/>
          <p:nvPr/>
        </p:nvSpPr>
        <p:spPr>
          <a:xfrm>
            <a:off x="8065633" y="620583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623248-7CCB-4763-B0AF-27907F084E2A}"/>
              </a:ext>
            </a:extLst>
          </p:cNvPr>
          <p:cNvSpPr txBox="1"/>
          <p:nvPr/>
        </p:nvSpPr>
        <p:spPr>
          <a:xfrm>
            <a:off x="9850890" y="6205835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/>
              <a:t>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99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6618A2-1B7E-4E55-BC18-70330FF76C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6" y="2090057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4C48B0-DF50-4E26-B42F-DB0F9402F3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5" y="2090057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3A92FFE-AE98-4394-8712-6561664054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90057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743BA59-2749-43E9-9588-F07362BB37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5852806-18B0-4DCB-B873-9D6297325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5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940477-4C87-47B6-9DCB-74939C09F509}"/>
              </a:ext>
            </a:extLst>
          </p:cNvPr>
          <p:cNvSpPr/>
          <p:nvPr/>
        </p:nvSpPr>
        <p:spPr>
          <a:xfrm>
            <a:off x="1807029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あ</a:t>
            </a:r>
            <a:endParaRPr lang="en-US" sz="13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63C5F7-64B9-4360-A1C2-A1E0BC0FA7E1}"/>
              </a:ext>
            </a:extLst>
          </p:cNvPr>
          <p:cNvSpPr/>
          <p:nvPr/>
        </p:nvSpPr>
        <p:spPr>
          <a:xfrm>
            <a:off x="3592286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い</a:t>
            </a:r>
            <a:endParaRPr lang="en-US" sz="13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A27A33-D887-4BDD-8382-81CF54EB93B7}"/>
              </a:ext>
            </a:extLst>
          </p:cNvPr>
          <p:cNvSpPr/>
          <p:nvPr/>
        </p:nvSpPr>
        <p:spPr>
          <a:xfrm>
            <a:off x="537754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う</a:t>
            </a:r>
            <a:endParaRPr lang="en-US" sz="13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97F33-6ED1-4C5D-984E-EC680B415BC5}"/>
              </a:ext>
            </a:extLst>
          </p:cNvPr>
          <p:cNvSpPr/>
          <p:nvPr/>
        </p:nvSpPr>
        <p:spPr>
          <a:xfrm>
            <a:off x="716280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え</a:t>
            </a:r>
            <a:endParaRPr lang="en-US" sz="13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8BF095-C82A-4BEC-BC5F-55ED7E40EC36}"/>
              </a:ext>
            </a:extLst>
          </p:cNvPr>
          <p:cNvSpPr/>
          <p:nvPr/>
        </p:nvSpPr>
        <p:spPr>
          <a:xfrm>
            <a:off x="8948057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お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1523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687A8D-5D64-46D4-A2AB-9D914FE39E5D}"/>
              </a:ext>
            </a:extLst>
          </p:cNvPr>
          <p:cNvSpPr/>
          <p:nvPr/>
        </p:nvSpPr>
        <p:spPr>
          <a:xfrm>
            <a:off x="1502989" y="2758113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かばん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9593D-B99C-4646-9544-E236253EBC8A}"/>
              </a:ext>
            </a:extLst>
          </p:cNvPr>
          <p:cNvSpPr/>
          <p:nvPr/>
        </p:nvSpPr>
        <p:spPr>
          <a:xfrm>
            <a:off x="5568563" y="2753593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えび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5CE24-63E1-4CBB-9342-205A1332A0A3}"/>
              </a:ext>
            </a:extLst>
          </p:cNvPr>
          <p:cNvSpPr/>
          <p:nvPr/>
        </p:nvSpPr>
        <p:spPr>
          <a:xfrm>
            <a:off x="5579829" y="5932920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おぼん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B62EE-CEAE-4AD9-AB6C-618FB7D99B4C}"/>
              </a:ext>
            </a:extLst>
          </p:cNvPr>
          <p:cNvSpPr/>
          <p:nvPr/>
        </p:nvSpPr>
        <p:spPr>
          <a:xfrm>
            <a:off x="1488609" y="593292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sym typeface="Arial"/>
              </a:rPr>
              <a:t>なべ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651A9-E205-4607-8719-06BD3977D846}"/>
              </a:ext>
            </a:extLst>
          </p:cNvPr>
          <p:cNvSpPr/>
          <p:nvPr/>
        </p:nvSpPr>
        <p:spPr>
          <a:xfrm>
            <a:off x="9283017" y="2772871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2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しんぶん</a:t>
            </a:r>
            <a:endParaRPr lang="en-US" sz="2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EEC41-7EE5-4569-8D8A-1F9F90D9AFCD}"/>
              </a:ext>
            </a:extLst>
          </p:cNvPr>
          <p:cNvSpPr/>
          <p:nvPr/>
        </p:nvSpPr>
        <p:spPr>
          <a:xfrm>
            <a:off x="9284288" y="593292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sym typeface="Arial"/>
              </a:rPr>
              <a:t>ゆびわ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DD85CD-EC16-4B06-BA84-61F1BD962650}"/>
              </a:ext>
            </a:extLst>
          </p:cNvPr>
          <p:cNvSpPr/>
          <p:nvPr/>
        </p:nvSpPr>
        <p:spPr>
          <a:xfrm>
            <a:off x="1" y="1"/>
            <a:ext cx="3558479" cy="5812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sym typeface="Arial"/>
              </a:rPr>
              <a:t>ば　び　ぶ　べ　ぼ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" name="AutoShape 10" descr="なつイラスト／無料イラストなら「イラストAC」">
            <a:extLst>
              <a:ext uri="{FF2B5EF4-FFF2-40B4-BE49-F238E27FC236}">
                <a16:creationId xmlns:a16="http://schemas.microsoft.com/office/drawing/2014/main" id="{5691D54D-4F78-4521-A59C-510337A231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098" name="Picture 2" descr="旅行かばん２のイラスト | かわいいフリー素材が無料のイラストレイン">
            <a:extLst>
              <a:ext uri="{FF2B5EF4-FFF2-40B4-BE49-F238E27FC236}">
                <a16:creationId xmlns:a16="http://schemas.microsoft.com/office/drawing/2014/main" id="{2327FFD4-3AA3-49AF-96FE-FA31E724B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63" y="590550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赤いエビのイラスト | かわいいフリー素材集 いらすとや">
            <a:extLst>
              <a:ext uri="{FF2B5EF4-FFF2-40B4-BE49-F238E27FC236}">
                <a16:creationId xmlns:a16="http://schemas.microsoft.com/office/drawing/2014/main" id="{C2568198-0F8C-4411-8C93-53FBD4C2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8" y="885767"/>
            <a:ext cx="1525323" cy="160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新聞の無料イラスト | フリーイラスト素材集 ジャパクリップ">
            <a:extLst>
              <a:ext uri="{FF2B5EF4-FFF2-40B4-BE49-F238E27FC236}">
                <a16:creationId xmlns:a16="http://schemas.microsoft.com/office/drawing/2014/main" id="{E8682C88-0115-4CD7-9887-D7DE2BC5A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851" y="590550"/>
            <a:ext cx="2566820" cy="19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両手鍋のイラストその１ | 高品質の無料イラスト素材集のイラサポフリー">
            <a:extLst>
              <a:ext uri="{FF2B5EF4-FFF2-40B4-BE49-F238E27FC236}">
                <a16:creationId xmlns:a16="http://schemas.microsoft.com/office/drawing/2014/main" id="{182ABF22-4823-4B5C-B7B0-12D35437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60" y="3857624"/>
            <a:ext cx="2217678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盆踊りのイラスト | 無料イラストサイト「イラぽん」">
            <a:extLst>
              <a:ext uri="{FF2B5EF4-FFF2-40B4-BE49-F238E27FC236}">
                <a16:creationId xmlns:a16="http://schemas.microsoft.com/office/drawing/2014/main" id="{F14A8792-5244-4778-B8ED-794643C5A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368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ルビーの指輪のイラスト | かわいいフリー素材集 いらすとや">
            <a:extLst>
              <a:ext uri="{FF2B5EF4-FFF2-40B4-BE49-F238E27FC236}">
                <a16:creationId xmlns:a16="http://schemas.microsoft.com/office/drawing/2014/main" id="{D8F13609-5887-4DFB-93F1-468364882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069" y="3922612"/>
            <a:ext cx="1486688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9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687A8D-5D64-46D4-A2AB-9D914FE39E5D}"/>
              </a:ext>
            </a:extLst>
          </p:cNvPr>
          <p:cNvSpPr/>
          <p:nvPr/>
        </p:nvSpPr>
        <p:spPr>
          <a:xfrm>
            <a:off x="2607990" y="2603272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でんぱ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9593D-B99C-4646-9544-E236253EBC8A}"/>
              </a:ext>
            </a:extLst>
          </p:cNvPr>
          <p:cNvSpPr/>
          <p:nvPr/>
        </p:nvSpPr>
        <p:spPr>
          <a:xfrm>
            <a:off x="7797989" y="2727440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2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えんぴつ</a:t>
            </a:r>
            <a:endParaRPr lang="en-US" sz="2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B62EE-CEAE-4AD9-AB6C-618FB7D99B4C}"/>
              </a:ext>
            </a:extLst>
          </p:cNvPr>
          <p:cNvSpPr/>
          <p:nvPr/>
        </p:nvSpPr>
        <p:spPr>
          <a:xfrm>
            <a:off x="2593610" y="5778079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さんぽ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651A9-E205-4607-8719-06BD3977D846}"/>
              </a:ext>
            </a:extLst>
          </p:cNvPr>
          <p:cNvSpPr/>
          <p:nvPr/>
        </p:nvSpPr>
        <p:spPr>
          <a:xfrm>
            <a:off x="7547227" y="5778079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2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てんぷら</a:t>
            </a:r>
            <a:endParaRPr lang="en-US" sz="2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DD85CD-EC16-4B06-BA84-61F1BD962650}"/>
              </a:ext>
            </a:extLst>
          </p:cNvPr>
          <p:cNvSpPr/>
          <p:nvPr/>
        </p:nvSpPr>
        <p:spPr>
          <a:xfrm>
            <a:off x="1" y="1"/>
            <a:ext cx="3558479" cy="5812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sym typeface="Arial"/>
              </a:rPr>
              <a:t>ぱ　ぴ　ぷ　ぺ　ぽ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" name="AutoShape 10" descr="なつイラスト／無料イラストなら「イラストAC」">
            <a:extLst>
              <a:ext uri="{FF2B5EF4-FFF2-40B4-BE49-F238E27FC236}">
                <a16:creationId xmlns:a16="http://schemas.microsoft.com/office/drawing/2014/main" id="{5691D54D-4F78-4521-A59C-510337A231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124" name="Picture 4" descr="電波発信機のイラスト | かわいいフリー素材集 いらすとや">
            <a:extLst>
              <a:ext uri="{FF2B5EF4-FFF2-40B4-BE49-F238E27FC236}">
                <a16:creationId xmlns:a16="http://schemas.microsoft.com/office/drawing/2014/main" id="{368DCB3B-36EF-41DF-8C76-3CDA8B00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38" y="594887"/>
            <a:ext cx="1839888" cy="18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鉛筆のマーク | かわいいフリー素材集 いらすとや">
            <a:extLst>
              <a:ext uri="{FF2B5EF4-FFF2-40B4-BE49-F238E27FC236}">
                <a16:creationId xmlns:a16="http://schemas.microsoft.com/office/drawing/2014/main" id="{218EA319-6A9E-4F95-A7EC-86054EE3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40" y="1246932"/>
            <a:ext cx="1201971" cy="12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天ぷらの無料イラスト | フリーイラスト素材集 ジャパクリップ">
            <a:extLst>
              <a:ext uri="{FF2B5EF4-FFF2-40B4-BE49-F238E27FC236}">
                <a16:creationId xmlns:a16="http://schemas.microsoft.com/office/drawing/2014/main" id="{775B986F-3F0D-4B6C-B0ED-83BCE946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85" y="4172436"/>
            <a:ext cx="2924175" cy="158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幼稚園のお散歩のイラスト | かわいいフリー素材集 いらすとや">
            <a:extLst>
              <a:ext uri="{FF2B5EF4-FFF2-40B4-BE49-F238E27FC236}">
                <a16:creationId xmlns:a16="http://schemas.microsoft.com/office/drawing/2014/main" id="{4B9F1D27-156C-4E50-9B19-0B07C8A7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33" y="3300968"/>
            <a:ext cx="2344041" cy="23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15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F9D083-F691-408D-A3EC-DBAA418D796E}"/>
              </a:ext>
            </a:extLst>
          </p:cNvPr>
          <p:cNvSpPr/>
          <p:nvPr/>
        </p:nvSpPr>
        <p:spPr>
          <a:xfrm>
            <a:off x="0" y="0"/>
            <a:ext cx="3314700" cy="1162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めがね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E5290-0BC7-46B9-BBDE-358F048C30A3}"/>
              </a:ext>
            </a:extLst>
          </p:cNvPr>
          <p:cNvSpPr/>
          <p:nvPr/>
        </p:nvSpPr>
        <p:spPr>
          <a:xfrm>
            <a:off x="0" y="1423987"/>
            <a:ext cx="3314700" cy="1162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かぎ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26D02A-6623-4255-B028-A3D1BFF974A1}"/>
              </a:ext>
            </a:extLst>
          </p:cNvPr>
          <p:cNvSpPr/>
          <p:nvPr/>
        </p:nvSpPr>
        <p:spPr>
          <a:xfrm>
            <a:off x="0" y="2847974"/>
            <a:ext cx="3314700" cy="1162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ぐんじん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1DA1BD-6AAA-405D-AF21-FF63585864CB}"/>
              </a:ext>
            </a:extLst>
          </p:cNvPr>
          <p:cNvSpPr/>
          <p:nvPr/>
        </p:nvSpPr>
        <p:spPr>
          <a:xfrm>
            <a:off x="0" y="4271961"/>
            <a:ext cx="3314700" cy="1162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げた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9B40E2-50AE-425E-A384-FCBE7997B1EA}"/>
              </a:ext>
            </a:extLst>
          </p:cNvPr>
          <p:cNvSpPr/>
          <p:nvPr/>
        </p:nvSpPr>
        <p:spPr>
          <a:xfrm>
            <a:off x="0" y="5695950"/>
            <a:ext cx="3314700" cy="1162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ごはん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01169D-9230-4DB0-91E5-4F93C285E436}"/>
              </a:ext>
            </a:extLst>
          </p:cNvPr>
          <p:cNvSpPr/>
          <p:nvPr/>
        </p:nvSpPr>
        <p:spPr>
          <a:xfrm>
            <a:off x="4438651" y="0"/>
            <a:ext cx="3314700" cy="1162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はいざら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49CBB-4C60-440E-8308-7AEBC5105C05}"/>
              </a:ext>
            </a:extLst>
          </p:cNvPr>
          <p:cNvSpPr/>
          <p:nvPr/>
        </p:nvSpPr>
        <p:spPr>
          <a:xfrm>
            <a:off x="4438651" y="1423987"/>
            <a:ext cx="3314700" cy="1162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ふじさん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D2F13C-685E-438A-BA7D-1D3CC31016BC}"/>
              </a:ext>
            </a:extLst>
          </p:cNvPr>
          <p:cNvSpPr/>
          <p:nvPr/>
        </p:nvSpPr>
        <p:spPr>
          <a:xfrm>
            <a:off x="4438651" y="2847974"/>
            <a:ext cx="3314700" cy="1162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ちず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36A8E3-6798-414A-9B53-26F1E7FEC1FA}"/>
              </a:ext>
            </a:extLst>
          </p:cNvPr>
          <p:cNvSpPr/>
          <p:nvPr/>
        </p:nvSpPr>
        <p:spPr>
          <a:xfrm>
            <a:off x="4438651" y="4271961"/>
            <a:ext cx="3314700" cy="1162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かぜ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29939-633B-4EA0-8C12-4FD1FEB3232F}"/>
              </a:ext>
            </a:extLst>
          </p:cNvPr>
          <p:cNvSpPr/>
          <p:nvPr/>
        </p:nvSpPr>
        <p:spPr>
          <a:xfrm>
            <a:off x="4438651" y="5695950"/>
            <a:ext cx="3314700" cy="1162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くだもの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6388A-D249-44CB-A850-55E82B72BFAA}"/>
              </a:ext>
            </a:extLst>
          </p:cNvPr>
          <p:cNvSpPr/>
          <p:nvPr/>
        </p:nvSpPr>
        <p:spPr>
          <a:xfrm>
            <a:off x="8877302" y="0"/>
            <a:ext cx="3314700" cy="1162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でんわ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B7BFD1-F952-4D58-9D2F-B621B0941CE3}"/>
              </a:ext>
            </a:extLst>
          </p:cNvPr>
          <p:cNvSpPr/>
          <p:nvPr/>
        </p:nvSpPr>
        <p:spPr>
          <a:xfrm>
            <a:off x="8877302" y="1423987"/>
            <a:ext cx="3314700" cy="1162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まど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EB78F2-47C0-49CC-B985-0BBFB3901E2F}"/>
              </a:ext>
            </a:extLst>
          </p:cNvPr>
          <p:cNvSpPr/>
          <p:nvPr/>
        </p:nvSpPr>
        <p:spPr>
          <a:xfrm>
            <a:off x="8877302" y="2847974"/>
            <a:ext cx="3314700" cy="1162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かばん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7FF5C2-74D5-45D3-9567-1650D1A7B32F}"/>
              </a:ext>
            </a:extLst>
          </p:cNvPr>
          <p:cNvSpPr/>
          <p:nvPr/>
        </p:nvSpPr>
        <p:spPr>
          <a:xfrm>
            <a:off x="8877302" y="4271961"/>
            <a:ext cx="3314700" cy="1162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えび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BFF056-73D7-4DC4-AEB4-3D90EB1B420D}"/>
              </a:ext>
            </a:extLst>
          </p:cNvPr>
          <p:cNvSpPr/>
          <p:nvPr/>
        </p:nvSpPr>
        <p:spPr>
          <a:xfrm>
            <a:off x="8877302" y="5695950"/>
            <a:ext cx="3314700" cy="1162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solidFill>
                  <a:schemeClr val="tx1"/>
                </a:solidFill>
              </a:rPr>
              <a:t>えんぴつ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414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AA49B-2771-4033-A575-43CFD22031A1}"/>
              </a:ext>
            </a:extLst>
          </p:cNvPr>
          <p:cNvSpPr/>
          <p:nvPr/>
        </p:nvSpPr>
        <p:spPr>
          <a:xfrm>
            <a:off x="1066800" y="381000"/>
            <a:ext cx="10258425" cy="12001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dirty="0">
                <a:solidFill>
                  <a:schemeClr val="tx1"/>
                </a:solidFill>
              </a:rPr>
              <a:t>ÂM NGẮT, TRƯỜNG ÂM, ÂM GHÉP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78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582870-5930-4287-922A-60572C2B5EAA}"/>
              </a:ext>
            </a:extLst>
          </p:cNvPr>
          <p:cNvSpPr/>
          <p:nvPr/>
        </p:nvSpPr>
        <p:spPr>
          <a:xfrm>
            <a:off x="2657475" y="381000"/>
            <a:ext cx="7048500" cy="12001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dirty="0">
                <a:solidFill>
                  <a:schemeClr val="tx1"/>
                </a:solidFill>
              </a:rPr>
              <a:t>ÂM NGẮT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93CDC2-980F-46D5-8A35-79C80FD6E6F7}"/>
              </a:ext>
            </a:extLst>
          </p:cNvPr>
          <p:cNvSpPr/>
          <p:nvPr/>
        </p:nvSpPr>
        <p:spPr>
          <a:xfrm>
            <a:off x="685800" y="2047875"/>
            <a:ext cx="11163300" cy="46005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vi-VN" sz="3200" dirty="0">
                <a:solidFill>
                  <a:schemeClr val="tx1"/>
                </a:solidFill>
              </a:rPr>
              <a:t>Ký hiệu là chữ “</a:t>
            </a:r>
            <a:r>
              <a:rPr lang="ja-JP" altLang="en-US" sz="3200" dirty="0">
                <a:solidFill>
                  <a:schemeClr val="tx1"/>
                </a:solidFill>
              </a:rPr>
              <a:t>っ”</a:t>
            </a:r>
            <a:r>
              <a:rPr lang="vi-VN" altLang="ja-JP" sz="3200" dirty="0">
                <a:solidFill>
                  <a:schemeClr val="tx1"/>
                </a:solidFill>
              </a:rPr>
              <a:t>, viết bằng ½ ô.</a:t>
            </a:r>
            <a:br>
              <a:rPr lang="vi-VN" altLang="ja-JP" sz="3200" dirty="0">
                <a:solidFill>
                  <a:schemeClr val="tx1"/>
                </a:solidFill>
              </a:rPr>
            </a:br>
            <a:r>
              <a:rPr lang="ja-JP" altLang="en-US" sz="3200" dirty="0">
                <a:solidFill>
                  <a:schemeClr val="tx1"/>
                </a:solidFill>
              </a:rPr>
              <a:t>つ・っ</a:t>
            </a:r>
            <a:br>
              <a:rPr lang="en-US" altLang="ja-JP" sz="3200" dirty="0">
                <a:solidFill>
                  <a:schemeClr val="tx1"/>
                </a:solidFill>
              </a:rPr>
            </a:br>
            <a:r>
              <a:rPr lang="ja-JP" altLang="en-US" sz="3200" dirty="0">
                <a:solidFill>
                  <a:schemeClr val="tx1"/>
                </a:solidFill>
              </a:rPr>
              <a:t>つ：</a:t>
            </a:r>
            <a:r>
              <a:rPr lang="vi-VN" altLang="ja-JP" sz="3200" dirty="0">
                <a:solidFill>
                  <a:schemeClr val="tx1"/>
                </a:solidFill>
              </a:rPr>
              <a:t>viết trong 1 ô vuông; </a:t>
            </a:r>
            <a:r>
              <a:rPr lang="ja-JP" altLang="en-US" sz="3200" dirty="0">
                <a:solidFill>
                  <a:schemeClr val="tx1"/>
                </a:solidFill>
              </a:rPr>
              <a:t>っ</a:t>
            </a:r>
            <a:r>
              <a:rPr lang="vi-VN" altLang="ja-JP" sz="3200" dirty="0">
                <a:solidFill>
                  <a:schemeClr val="tx1"/>
                </a:solidFill>
              </a:rPr>
              <a:t>: viết trong ½ ô vuông</a:t>
            </a:r>
          </a:p>
          <a:p>
            <a:pPr marL="514350" indent="-514350">
              <a:buAutoNum type="arabicPeriod"/>
            </a:pPr>
            <a:r>
              <a:rPr lang="vi-VN" altLang="ja-JP" sz="3200" dirty="0">
                <a:solidFill>
                  <a:schemeClr val="tx1"/>
                </a:solidFill>
              </a:rPr>
              <a:t>Khi đọc ngắt 1 phách.</a:t>
            </a:r>
          </a:p>
          <a:p>
            <a:pPr marL="514350" indent="-514350">
              <a:buAutoNum type="arabicPeriod"/>
            </a:pPr>
            <a:r>
              <a:rPr lang="vi-VN" altLang="ja-JP" sz="3200" dirty="0">
                <a:solidFill>
                  <a:schemeClr val="tx1"/>
                </a:solidFill>
              </a:rPr>
              <a:t>Khi viết Romaji nhân đôi phụ âm đằng sau nó.(những phụ âm được nhân đôi: k,s,t,c,p)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6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59B5980-E6A1-4EF0-BFC9-3A8326A02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95005"/>
              </p:ext>
            </p:extLst>
          </p:nvPr>
        </p:nvGraphicFramePr>
        <p:xfrm>
          <a:off x="981075" y="752475"/>
          <a:ext cx="10496550" cy="55054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48275">
                  <a:extLst>
                    <a:ext uri="{9D8B030D-6E8A-4147-A177-3AD203B41FA5}">
                      <a16:colId xmlns:a16="http://schemas.microsoft.com/office/drawing/2014/main" val="3561861383"/>
                    </a:ext>
                  </a:extLst>
                </a:gridCol>
                <a:gridCol w="5248275">
                  <a:extLst>
                    <a:ext uri="{9D8B030D-6E8A-4147-A177-3AD203B41FA5}">
                      <a16:colId xmlns:a16="http://schemas.microsoft.com/office/drawing/2014/main" val="842780482"/>
                    </a:ext>
                  </a:extLst>
                </a:gridCol>
              </a:tblGrid>
              <a:tr h="1835150">
                <a:tc>
                  <a:txBody>
                    <a:bodyPr/>
                    <a:lstStyle/>
                    <a:p>
                      <a:r>
                        <a:rPr lang="ja-JP" altLang="en-US" sz="3200" b="0" dirty="0">
                          <a:solidFill>
                            <a:schemeClr val="tx1"/>
                          </a:solidFill>
                        </a:rPr>
                        <a:t>ぶか</a:t>
                      </a:r>
                      <a:r>
                        <a:rPr lang="vi-VN" altLang="ja-JP" sz="3200" b="0" dirty="0">
                          <a:solidFill>
                            <a:schemeClr val="tx1"/>
                          </a:solidFill>
                        </a:rPr>
                        <a:t>(buka)</a:t>
                      </a:r>
                    </a:p>
                    <a:p>
                      <a:r>
                        <a:rPr lang="vi-VN" altLang="ja-JP" sz="3200" b="0" dirty="0">
                          <a:solidFill>
                            <a:schemeClr val="tx1"/>
                          </a:solidFill>
                        </a:rPr>
                        <a:t>Cấp dưới</a:t>
                      </a:r>
                      <a:endParaRPr lang="en-US" altLang="ja-JP" sz="32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3200" b="0" dirty="0">
                          <a:solidFill>
                            <a:schemeClr val="tx1"/>
                          </a:solidFill>
                        </a:rPr>
                        <a:t>ぶっか</a:t>
                      </a:r>
                      <a:r>
                        <a:rPr lang="vi-VN" altLang="ja-JP" sz="3200" b="0" dirty="0">
                          <a:solidFill>
                            <a:schemeClr val="tx1"/>
                          </a:solidFill>
                        </a:rPr>
                        <a:t>(bukka)</a:t>
                      </a:r>
                    </a:p>
                    <a:p>
                      <a:r>
                        <a:rPr lang="vi-VN" sz="3200" b="0" dirty="0">
                          <a:solidFill>
                            <a:schemeClr val="tx1"/>
                          </a:solidFill>
                        </a:rPr>
                        <a:t>Vật giá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956945"/>
                  </a:ext>
                </a:extLst>
              </a:tr>
              <a:tr h="1835150">
                <a:tc>
                  <a:txBody>
                    <a:bodyPr/>
                    <a:lstStyle/>
                    <a:p>
                      <a:r>
                        <a:rPr lang="ja-JP" altLang="en-US" sz="3200" dirty="0">
                          <a:solidFill>
                            <a:schemeClr val="tx1"/>
                          </a:solidFill>
                        </a:rPr>
                        <a:t>かさい</a:t>
                      </a:r>
                      <a:r>
                        <a:rPr lang="vi-VN" altLang="ja-JP" sz="3200" dirty="0">
                          <a:solidFill>
                            <a:schemeClr val="tx1"/>
                          </a:solidFill>
                        </a:rPr>
                        <a:t>(kasai)</a:t>
                      </a:r>
                      <a:endParaRPr lang="en-US" altLang="ja-JP" sz="32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vi-VN" sz="3200" dirty="0">
                          <a:solidFill>
                            <a:schemeClr val="tx1"/>
                          </a:solidFill>
                        </a:rPr>
                        <a:t>Hỏa hoạn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dirty="0">
                          <a:solidFill>
                            <a:schemeClr val="tx1"/>
                          </a:solidFill>
                        </a:rPr>
                        <a:t>かっさい</a:t>
                      </a:r>
                      <a:r>
                        <a:rPr lang="vi-VN" altLang="ja-JP" sz="3200" dirty="0">
                          <a:solidFill>
                            <a:schemeClr val="tx1"/>
                          </a:solidFill>
                        </a:rPr>
                        <a:t>(kassai)</a:t>
                      </a:r>
                    </a:p>
                    <a:p>
                      <a:r>
                        <a:rPr lang="vi-VN" sz="3200" dirty="0">
                          <a:solidFill>
                            <a:schemeClr val="tx1"/>
                          </a:solidFill>
                        </a:rPr>
                        <a:t>Tán thưởng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0174"/>
                  </a:ext>
                </a:extLst>
              </a:tr>
              <a:tr h="1835150">
                <a:tc>
                  <a:txBody>
                    <a:bodyPr/>
                    <a:lstStyle/>
                    <a:p>
                      <a:r>
                        <a:rPr lang="ja-JP" altLang="en-US" sz="3200" dirty="0">
                          <a:solidFill>
                            <a:schemeClr val="tx1"/>
                          </a:solidFill>
                        </a:rPr>
                        <a:t>おと</a:t>
                      </a:r>
                      <a:r>
                        <a:rPr lang="vi-VN" altLang="ja-JP" sz="3200" dirty="0">
                          <a:solidFill>
                            <a:schemeClr val="tx1"/>
                          </a:solidFill>
                        </a:rPr>
                        <a:t>(oto)</a:t>
                      </a:r>
                      <a:endParaRPr lang="en-US" altLang="ja-JP" sz="32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vi-VN" sz="3200" dirty="0">
                          <a:solidFill>
                            <a:schemeClr val="tx1"/>
                          </a:solidFill>
                        </a:rPr>
                        <a:t>Âm thanh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dirty="0">
                          <a:solidFill>
                            <a:schemeClr val="tx1"/>
                          </a:solidFill>
                        </a:rPr>
                        <a:t>おっと</a:t>
                      </a:r>
                      <a:r>
                        <a:rPr lang="vi-VN" altLang="ja-JP" sz="3200" dirty="0">
                          <a:solidFill>
                            <a:schemeClr val="tx1"/>
                          </a:solidFill>
                        </a:rPr>
                        <a:t>(otto)</a:t>
                      </a:r>
                    </a:p>
                    <a:p>
                      <a:r>
                        <a:rPr lang="vi-VN" sz="3200" dirty="0">
                          <a:solidFill>
                            <a:schemeClr val="tx1"/>
                          </a:solidFill>
                        </a:rPr>
                        <a:t>Chồng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37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95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パラシュートのイラスト | かわいいフリー素材集 いらすとや">
            <a:extLst>
              <a:ext uri="{FF2B5EF4-FFF2-40B4-BE49-F238E27FC236}">
                <a16:creationId xmlns:a16="http://schemas.microsoft.com/office/drawing/2014/main" id="{2E577603-4E53-4D4F-A714-BFDE034B3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51358"/>
            <a:ext cx="2166938" cy="22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楽器 イラスト素材 [ 1197981 ] - フォトライブラリー photolibrary">
            <a:extLst>
              <a:ext uri="{FF2B5EF4-FFF2-40B4-BE49-F238E27FC236}">
                <a16:creationId xmlns:a16="http://schemas.microsoft.com/office/drawing/2014/main" id="{03F1B495-E26B-4BA6-82C3-A9483CCDD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7" y="283369"/>
            <a:ext cx="2328862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石鹸 | 無料イラスト＆かわいいフリー素材集 ねこ画伯コハクちゃん">
            <a:extLst>
              <a:ext uri="{FF2B5EF4-FFF2-40B4-BE49-F238E27FC236}">
                <a16:creationId xmlns:a16="http://schemas.microsoft.com/office/drawing/2014/main" id="{38820B08-5220-4384-AC33-DCF114C8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925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祝福されている新郎新婦のイラスト（結婚式） | かわいいフリー素材集 いらすとや">
            <a:extLst>
              <a:ext uri="{FF2B5EF4-FFF2-40B4-BE49-F238E27FC236}">
                <a16:creationId xmlns:a16="http://schemas.microsoft.com/office/drawing/2014/main" id="{3F36DA55-6FEC-4E51-8DFF-345BFFEB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223" y="359041"/>
            <a:ext cx="2560602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B13502-22E3-4895-817E-B47BAE2ED0AD}"/>
              </a:ext>
            </a:extLst>
          </p:cNvPr>
          <p:cNvSpPr/>
          <p:nvPr/>
        </p:nvSpPr>
        <p:spPr>
          <a:xfrm>
            <a:off x="342900" y="2733675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らっかさん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altLang="ja-JP" sz="2400" dirty="0">
                <a:solidFill>
                  <a:schemeClr val="tx1"/>
                </a:solidFill>
              </a:rPr>
              <a:t>rakkasan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52583-5331-425B-B34A-89AFCF6849EF}"/>
              </a:ext>
            </a:extLst>
          </p:cNvPr>
          <p:cNvSpPr/>
          <p:nvPr/>
        </p:nvSpPr>
        <p:spPr>
          <a:xfrm>
            <a:off x="3219450" y="2733674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がっき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sz="2400" dirty="0">
                <a:solidFill>
                  <a:schemeClr val="tx1"/>
                </a:solidFill>
              </a:rPr>
              <a:t>gakki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37868C-BC64-4F64-96B2-587D48A85B04}"/>
              </a:ext>
            </a:extLst>
          </p:cNvPr>
          <p:cNvSpPr/>
          <p:nvPr/>
        </p:nvSpPr>
        <p:spPr>
          <a:xfrm>
            <a:off x="6280556" y="2733674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せっけん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sz="2400" dirty="0">
                <a:solidFill>
                  <a:schemeClr val="tx1"/>
                </a:solidFill>
              </a:rPr>
              <a:t>sekken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FD3B18-7D52-4D48-BE1A-CA52F661957D}"/>
              </a:ext>
            </a:extLst>
          </p:cNvPr>
          <p:cNvSpPr/>
          <p:nvPr/>
        </p:nvSpPr>
        <p:spPr>
          <a:xfrm>
            <a:off x="9579784" y="2733334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けっこん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sz="2400" dirty="0">
                <a:solidFill>
                  <a:schemeClr val="tx1"/>
                </a:solidFill>
              </a:rPr>
              <a:t>kekkon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34" name="Picture 10" descr="ラッパのイラスト | かわいいフリー素材が無料のイラストレイン">
            <a:extLst>
              <a:ext uri="{FF2B5EF4-FFF2-40B4-BE49-F238E27FC236}">
                <a16:creationId xmlns:a16="http://schemas.microsoft.com/office/drawing/2014/main" id="{4609F775-3F0F-4CB5-AC1B-56439E0AB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999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61833C-C286-4F13-9A87-B96387BF1BD6}"/>
              </a:ext>
            </a:extLst>
          </p:cNvPr>
          <p:cNvSpPr/>
          <p:nvPr/>
        </p:nvSpPr>
        <p:spPr>
          <a:xfrm>
            <a:off x="538163" y="591131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らっぱ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sz="2400" dirty="0">
                <a:solidFill>
                  <a:schemeClr val="tx1"/>
                </a:solidFill>
              </a:rPr>
              <a:t>rappa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E3F54-E620-465E-9DB4-E7B23DA6A526}"/>
              </a:ext>
            </a:extLst>
          </p:cNvPr>
          <p:cNvSpPr/>
          <p:nvPr/>
        </p:nvSpPr>
        <p:spPr>
          <a:xfrm>
            <a:off x="3281363" y="5912371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ほっぺた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sz="2400" dirty="0">
                <a:solidFill>
                  <a:schemeClr val="tx1"/>
                </a:solidFill>
              </a:rPr>
              <a:t>hoppeta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F392BD-4DD6-4541-84C3-E82FBB6F0AD0}"/>
              </a:ext>
            </a:extLst>
          </p:cNvPr>
          <p:cNvSpPr/>
          <p:nvPr/>
        </p:nvSpPr>
        <p:spPr>
          <a:xfrm>
            <a:off x="6434137" y="591131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きっぷ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sz="2400" dirty="0">
                <a:solidFill>
                  <a:schemeClr val="tx1"/>
                </a:solidFill>
              </a:rPr>
              <a:t>kippu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美味しそうにご飯を食べる女性のイラスト | かわいいフリー素材集 いらすとや">
            <a:extLst>
              <a:ext uri="{FF2B5EF4-FFF2-40B4-BE49-F238E27FC236}">
                <a16:creationId xmlns:a16="http://schemas.microsoft.com/office/drawing/2014/main" id="{BC5B28B7-6672-4B86-B14E-88A89087B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872439"/>
            <a:ext cx="321979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商用フリーイラスト【切符・乗車券】 | にほんご教師ピック">
            <a:extLst>
              <a:ext uri="{FF2B5EF4-FFF2-40B4-BE49-F238E27FC236}">
                <a16:creationId xmlns:a16="http://schemas.microsoft.com/office/drawing/2014/main" id="{9B44FC44-8C4C-4040-AE61-E3122A3F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07" y="3872439"/>
            <a:ext cx="2391621" cy="16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835FBA-A830-42A1-BDA0-119DFBB0A88B}"/>
              </a:ext>
            </a:extLst>
          </p:cNvPr>
          <p:cNvSpPr/>
          <p:nvPr/>
        </p:nvSpPr>
        <p:spPr>
          <a:xfrm>
            <a:off x="9579785" y="5862636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きって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sz="2400" dirty="0">
                <a:solidFill>
                  <a:schemeClr val="tx1"/>
                </a:solidFill>
              </a:rPr>
              <a:t>kitte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42" name="Picture 18" descr="切手のイラスト | かわいいフリー素材集 いらすとや">
            <a:extLst>
              <a:ext uri="{FF2B5EF4-FFF2-40B4-BE49-F238E27FC236}">
                <a16:creationId xmlns:a16="http://schemas.microsoft.com/office/drawing/2014/main" id="{A32C21B9-1014-4755-9A9C-A561A7411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0" y="3848099"/>
            <a:ext cx="1945349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20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98" y="622560"/>
            <a:ext cx="4219575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2" y="279660"/>
            <a:ext cx="2571750" cy="1771650"/>
          </a:xfrm>
          <a:prstGeom prst="rect">
            <a:avLst/>
          </a:prstGeom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752600" y="23622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けっこう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600200" y="23241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ねったい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755098" y="22860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あっかん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00200" y="22098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じっさい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909562" y="2228850"/>
            <a:ext cx="11130038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38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ほっかいどう</a:t>
            </a:r>
            <a:endParaRPr lang="en-US" altLang="en-US" sz="138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905000" y="21717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はっそう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873770" y="214656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せっち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902502" y="210846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なっとく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04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3E5A1-53EE-4D68-82ED-51D88F95D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7195"/>
            <a:ext cx="11220450" cy="66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A7F65D-C915-4DD3-BD8F-87EF24A96286}"/>
              </a:ext>
            </a:extLst>
          </p:cNvPr>
          <p:cNvSpPr/>
          <p:nvPr/>
        </p:nvSpPr>
        <p:spPr>
          <a:xfrm>
            <a:off x="2657475" y="381000"/>
            <a:ext cx="7048500" cy="12001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dirty="0">
                <a:solidFill>
                  <a:schemeClr val="tx1"/>
                </a:solidFill>
              </a:rPr>
              <a:t>TRƯỜNG ÂM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93C602-C707-41CE-91FB-48DD6E5DA3D6}"/>
              </a:ext>
            </a:extLst>
          </p:cNvPr>
          <p:cNvSpPr/>
          <p:nvPr/>
        </p:nvSpPr>
        <p:spPr>
          <a:xfrm>
            <a:off x="685800" y="1847851"/>
            <a:ext cx="11163300" cy="49434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 nguyên âm kéo dài, khi đọc kéo dài 1 phách.</a:t>
            </a:r>
          </a:p>
          <a:p>
            <a:pPr marL="514350" indent="-514350">
              <a:buAutoNum type="arabicPeriod"/>
            </a:pP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dấu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gạch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ngang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</a:t>
            </a:r>
            <a:r>
              <a:rPr lang="en-US" sz="32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ầu</a:t>
            </a:r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hoặc viết rõ 2 nguyên âm cạnh nhau</a:t>
            </a:r>
          </a:p>
          <a:p>
            <a:pPr marL="514350" indent="-514350">
              <a:buAutoNum type="arabicPeriod"/>
            </a:pPr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 kết hợp trường âm của hiragana:</a:t>
            </a:r>
          </a:p>
          <a:p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âm của a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ja-JP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あ</a:t>
            </a:r>
            <a:endParaRPr lang="en-US" altLang="ja-JP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âm của i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ja-JP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い</a:t>
            </a:r>
            <a:endParaRPr lang="en-US" altLang="ja-JP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âm của u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ja-JP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う</a:t>
            </a:r>
            <a:endParaRPr lang="en-US" altLang="ja-JP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âm của e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ja-JP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い</a:t>
            </a:r>
            <a:r>
              <a:rPr lang="vi-VN" altLang="ja-JP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(trường hợp đặc biệt là</a:t>
            </a:r>
            <a:r>
              <a:rPr lang="ja-JP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え</a:t>
            </a:r>
            <a:r>
              <a:rPr lang="vi-VN" altLang="ja-JP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ja-JP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âm của o</a:t>
            </a:r>
            <a:r>
              <a:rPr lang="en-US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là </a:t>
            </a:r>
            <a:r>
              <a:rPr lang="ja-JP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う</a:t>
            </a:r>
            <a:r>
              <a:rPr lang="vi-VN" altLang="ja-JP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(trường hợp đặc biệt là</a:t>
            </a:r>
            <a:r>
              <a:rPr lang="ja-JP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お</a:t>
            </a:r>
            <a:r>
              <a:rPr lang="vi-VN" altLang="ja-JP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ja-JP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vi-VN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69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E140CB9-4DAF-4F5C-8546-82CFD4A6BA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8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C569523-F4EC-460C-8598-F595264D11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08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856C4D7-233C-41AE-A2BF-19A6781D09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08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491164E-B979-4311-AB7B-94465C60FF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4E11043-CA3C-44A0-8E58-18CA3AD32A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EDCA5F-4214-4025-B64F-E4D03A48EE21}"/>
              </a:ext>
            </a:extLst>
          </p:cNvPr>
          <p:cNvSpPr/>
          <p:nvPr/>
        </p:nvSpPr>
        <p:spPr>
          <a:xfrm>
            <a:off x="1698172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か</a:t>
            </a:r>
            <a:endParaRPr lang="en-US" sz="13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58FA7-D0B1-4FD6-9EBD-710C2330B962}"/>
              </a:ext>
            </a:extLst>
          </p:cNvPr>
          <p:cNvSpPr/>
          <p:nvPr/>
        </p:nvSpPr>
        <p:spPr>
          <a:xfrm>
            <a:off x="3483429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き</a:t>
            </a:r>
            <a:endParaRPr lang="en-US" sz="13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3DCE0-5AE1-4F25-86C7-A81E0780163E}"/>
              </a:ext>
            </a:extLst>
          </p:cNvPr>
          <p:cNvSpPr/>
          <p:nvPr/>
        </p:nvSpPr>
        <p:spPr>
          <a:xfrm>
            <a:off x="5268686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く</a:t>
            </a:r>
            <a:endParaRPr lang="en-US" sz="13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0A2C6-2A70-4C9B-9611-BBBD37EC8611}"/>
              </a:ext>
            </a:extLst>
          </p:cNvPr>
          <p:cNvSpPr/>
          <p:nvPr/>
        </p:nvSpPr>
        <p:spPr>
          <a:xfrm>
            <a:off x="705394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け</a:t>
            </a:r>
            <a:endParaRPr lang="en-US" sz="13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67BE7C-6357-4F30-AEDC-9341689CCE00}"/>
              </a:ext>
            </a:extLst>
          </p:cNvPr>
          <p:cNvSpPr/>
          <p:nvPr/>
        </p:nvSpPr>
        <p:spPr>
          <a:xfrm>
            <a:off x="883920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こ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4582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おにいさん | フリー素材 | BEZYBOX!">
            <a:extLst>
              <a:ext uri="{FF2B5EF4-FFF2-40B4-BE49-F238E27FC236}">
                <a16:creationId xmlns:a16="http://schemas.microsoft.com/office/drawing/2014/main" id="{01015FFE-DCEB-4237-AF9F-543F66BF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52" y="85603"/>
            <a:ext cx="4084146" cy="213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お母さんのイラスト「笑った顔・怒った顔・泣いた顔・笑顔」 | かわいいフリー素材集 いらすとや">
            <a:extLst>
              <a:ext uri="{FF2B5EF4-FFF2-40B4-BE49-F238E27FC236}">
                <a16:creationId xmlns:a16="http://schemas.microsoft.com/office/drawing/2014/main" id="{6A3A26D5-952A-4EF7-B485-41C1F8411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635"/>
            <a:ext cx="1895476" cy="21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843D67-CDF7-4B7C-BDE0-230D3DD69B70}"/>
              </a:ext>
            </a:extLst>
          </p:cNvPr>
          <p:cNvSpPr/>
          <p:nvPr/>
        </p:nvSpPr>
        <p:spPr>
          <a:xfrm>
            <a:off x="142874" y="267459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おかあさん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altLang="ja-JP" sz="2400" dirty="0">
                <a:solidFill>
                  <a:schemeClr val="tx1"/>
                </a:solidFill>
              </a:rPr>
              <a:t>ok</a:t>
            </a:r>
            <a:r>
              <a:rPr lang="vi-VN" altLang="ja-JP" sz="2400" b="1" dirty="0">
                <a:solidFill>
                  <a:schemeClr val="tx1"/>
                </a:solidFill>
              </a:rPr>
              <a:t>aa</a:t>
            </a:r>
            <a:r>
              <a:rPr lang="vi-VN" altLang="ja-JP" sz="2400" dirty="0">
                <a:solidFill>
                  <a:schemeClr val="tx1"/>
                </a:solidFill>
              </a:rPr>
              <a:t>san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C46BF-1C6B-4984-B049-F4586BF4C2DA}"/>
              </a:ext>
            </a:extLst>
          </p:cNvPr>
          <p:cNvSpPr/>
          <p:nvPr/>
        </p:nvSpPr>
        <p:spPr>
          <a:xfrm>
            <a:off x="5943600" y="2674598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おにいさん</a:t>
            </a:r>
            <a:r>
              <a:rPr lang="vi-VN" altLang="ja-JP" sz="2400" dirty="0">
                <a:solidFill>
                  <a:schemeClr val="tx1"/>
                </a:solidFill>
              </a:rPr>
              <a:t>on</a:t>
            </a:r>
            <a:r>
              <a:rPr lang="vi-VN" altLang="ja-JP" sz="2400" b="1" dirty="0">
                <a:solidFill>
                  <a:schemeClr val="tx1"/>
                </a:solidFill>
              </a:rPr>
              <a:t>ii</a:t>
            </a:r>
            <a:r>
              <a:rPr lang="vi-VN" altLang="ja-JP" sz="2400" dirty="0">
                <a:solidFill>
                  <a:schemeClr val="tx1"/>
                </a:solidFill>
              </a:rPr>
              <a:t>san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BD10C-7282-4BBB-87CD-62A2B51A610A}"/>
              </a:ext>
            </a:extLst>
          </p:cNvPr>
          <p:cNvSpPr/>
          <p:nvPr/>
        </p:nvSpPr>
        <p:spPr>
          <a:xfrm>
            <a:off x="2910315" y="267459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おとうさん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altLang="ja-JP" sz="2400" dirty="0">
                <a:solidFill>
                  <a:schemeClr val="tx1"/>
                </a:solidFill>
              </a:rPr>
              <a:t>ot</a:t>
            </a:r>
            <a:r>
              <a:rPr lang="vi-VN" altLang="ja-JP" sz="2400" b="1" dirty="0">
                <a:solidFill>
                  <a:schemeClr val="tx1"/>
                </a:solidFill>
              </a:rPr>
              <a:t>ou</a:t>
            </a:r>
            <a:r>
              <a:rPr lang="vi-VN" altLang="ja-JP" sz="2400" dirty="0">
                <a:solidFill>
                  <a:schemeClr val="tx1"/>
                </a:solidFill>
              </a:rPr>
              <a:t>san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68536D-7AAF-4124-8D93-764B45C465DF}"/>
              </a:ext>
            </a:extLst>
          </p:cNvPr>
          <p:cNvSpPr/>
          <p:nvPr/>
        </p:nvSpPr>
        <p:spPr>
          <a:xfrm>
            <a:off x="2910313" y="601503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　ふうとう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altLang="ja-JP" sz="2400" dirty="0">
                <a:solidFill>
                  <a:schemeClr val="tx1"/>
                </a:solidFill>
              </a:rPr>
              <a:t>f</a:t>
            </a:r>
            <a:r>
              <a:rPr lang="vi-VN" altLang="ja-JP" sz="2400" b="1" dirty="0">
                <a:solidFill>
                  <a:schemeClr val="tx1"/>
                </a:solidFill>
              </a:rPr>
              <a:t>uu</a:t>
            </a:r>
            <a:r>
              <a:rPr lang="vi-VN" altLang="ja-JP" sz="2400" dirty="0">
                <a:solidFill>
                  <a:schemeClr val="tx1"/>
                </a:solidFill>
              </a:rPr>
              <a:t>t</a:t>
            </a:r>
            <a:r>
              <a:rPr lang="vi-VN" altLang="ja-JP" sz="2400" b="1" dirty="0">
                <a:solidFill>
                  <a:schemeClr val="tx1"/>
                </a:solidFill>
              </a:rPr>
              <a:t>ou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212DA-9EC2-4411-AB73-4FF8C65B836E}"/>
              </a:ext>
            </a:extLst>
          </p:cNvPr>
          <p:cNvSpPr/>
          <p:nvPr/>
        </p:nvSpPr>
        <p:spPr>
          <a:xfrm>
            <a:off x="5943599" y="601503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とけい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altLang="ja-JP" sz="2400" dirty="0">
                <a:solidFill>
                  <a:schemeClr val="tx1"/>
                </a:solidFill>
              </a:rPr>
              <a:t>tok</a:t>
            </a:r>
            <a:r>
              <a:rPr lang="vi-VN" altLang="ja-JP" sz="2400" b="1" dirty="0">
                <a:solidFill>
                  <a:schemeClr val="tx1"/>
                </a:solidFill>
              </a:rPr>
              <a:t>ei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FA646E-0C46-4D1B-BA01-3178B4D7C95C}"/>
              </a:ext>
            </a:extLst>
          </p:cNvPr>
          <p:cNvSpPr/>
          <p:nvPr/>
        </p:nvSpPr>
        <p:spPr>
          <a:xfrm>
            <a:off x="142873" y="601503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せんぷうき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altLang="ja-JP" sz="2400" dirty="0">
                <a:solidFill>
                  <a:schemeClr val="tx1"/>
                </a:solidFill>
              </a:rPr>
              <a:t>senp</a:t>
            </a:r>
            <a:r>
              <a:rPr lang="vi-VN" altLang="ja-JP" sz="2400" b="1" dirty="0">
                <a:solidFill>
                  <a:schemeClr val="tx1"/>
                </a:solidFill>
              </a:rPr>
              <a:t>uu</a:t>
            </a:r>
            <a:r>
              <a:rPr lang="vi-VN" altLang="ja-JP" sz="2400" dirty="0">
                <a:solidFill>
                  <a:schemeClr val="tx1"/>
                </a:solidFill>
              </a:rPr>
              <a:t>ki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32726-7D28-48F9-B080-BC17FFE179C7}"/>
              </a:ext>
            </a:extLst>
          </p:cNvPr>
          <p:cNvSpPr/>
          <p:nvPr/>
        </p:nvSpPr>
        <p:spPr>
          <a:xfrm>
            <a:off x="9270129" y="2674596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おねえさん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altLang="ja-JP" sz="2400" dirty="0">
                <a:solidFill>
                  <a:schemeClr val="tx1"/>
                </a:solidFill>
              </a:rPr>
              <a:t>on</a:t>
            </a:r>
            <a:r>
              <a:rPr lang="vi-VN" altLang="ja-JP" sz="2400" b="1" dirty="0">
                <a:solidFill>
                  <a:schemeClr val="tx1"/>
                </a:solidFill>
              </a:rPr>
              <a:t>ee</a:t>
            </a:r>
            <a:r>
              <a:rPr lang="vi-VN" altLang="ja-JP" sz="2400" dirty="0">
                <a:solidFill>
                  <a:schemeClr val="tx1"/>
                </a:solidFill>
              </a:rPr>
              <a:t>san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pic>
        <p:nvPicPr>
          <p:cNvPr id="2056" name="Picture 8" descr="おじいちゃんのイラスト | かわいいフリー素材集 いらすとや">
            <a:extLst>
              <a:ext uri="{FF2B5EF4-FFF2-40B4-BE49-F238E27FC236}">
                <a16:creationId xmlns:a16="http://schemas.microsoft.com/office/drawing/2014/main" id="{ECF5FDC5-31C4-4195-8A2C-FEF6BAC80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76" y="0"/>
            <a:ext cx="1925546" cy="223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日々のイラスト: 4タイプの女性のイラスト">
            <a:extLst>
              <a:ext uri="{FF2B5EF4-FFF2-40B4-BE49-F238E27FC236}">
                <a16:creationId xmlns:a16="http://schemas.microsoft.com/office/drawing/2014/main" id="{28B8A064-422D-42E1-A335-461DA9EF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1" y="124442"/>
            <a:ext cx="1569210" cy="213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扇風機のイラスト | かわいいフリー素材集 いらすとや">
            <a:extLst>
              <a:ext uri="{FF2B5EF4-FFF2-40B4-BE49-F238E27FC236}">
                <a16:creationId xmlns:a16="http://schemas.microsoft.com/office/drawing/2014/main" id="{DEA89540-CC14-46C3-995B-310F016E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3" y="3675132"/>
            <a:ext cx="1895475" cy="233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ストライプ | 無料イラスト かわいいフリー素材集 フレームぽけっと - Part 3">
            <a:extLst>
              <a:ext uri="{FF2B5EF4-FFF2-40B4-BE49-F238E27FC236}">
                <a16:creationId xmlns:a16="http://schemas.microsoft.com/office/drawing/2014/main" id="{974E5032-EE98-4749-8FF9-6750FC976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351" y="3944518"/>
            <a:ext cx="1817401" cy="13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0B23A4-CFCE-421E-AD2F-513047D20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819085"/>
            <a:ext cx="1599480" cy="1678293"/>
          </a:xfrm>
          <a:prstGeom prst="rect">
            <a:avLst/>
          </a:prstGeom>
        </p:spPr>
      </p:pic>
      <p:pic>
        <p:nvPicPr>
          <p:cNvPr id="2068" name="Picture 20" descr="オオカミのイラスト | かわいいフリー素材集 いらすとや">
            <a:extLst>
              <a:ext uri="{FF2B5EF4-FFF2-40B4-BE49-F238E27FC236}">
                <a16:creationId xmlns:a16="http://schemas.microsoft.com/office/drawing/2014/main" id="{C75F8900-8C31-4F43-9514-7108BBC18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728" y="3842773"/>
            <a:ext cx="1895475" cy="17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512DED-9D79-4D74-869D-6035A23E840E}"/>
              </a:ext>
            </a:extLst>
          </p:cNvPr>
          <p:cNvSpPr/>
          <p:nvPr/>
        </p:nvSpPr>
        <p:spPr>
          <a:xfrm>
            <a:off x="9270128" y="5986461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おおかみ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altLang="ja-JP" sz="2400" b="1" dirty="0">
                <a:solidFill>
                  <a:schemeClr val="tx1"/>
                </a:solidFill>
              </a:rPr>
              <a:t>oo</a:t>
            </a:r>
            <a:r>
              <a:rPr lang="vi-VN" altLang="ja-JP" sz="2400" dirty="0">
                <a:solidFill>
                  <a:schemeClr val="tx1"/>
                </a:solidFill>
              </a:rPr>
              <a:t>kami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7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おにいさん | フリー素材 | BEZYBOX!">
            <a:extLst>
              <a:ext uri="{FF2B5EF4-FFF2-40B4-BE49-F238E27FC236}">
                <a16:creationId xmlns:a16="http://schemas.microsoft.com/office/drawing/2014/main" id="{01015FFE-DCEB-4237-AF9F-543F66BF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52" y="85603"/>
            <a:ext cx="4084146" cy="213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お母さんのイラスト「笑った顔・怒った顔・泣いた顔・笑顔」 | かわいいフリー素材集 いらすとや">
            <a:extLst>
              <a:ext uri="{FF2B5EF4-FFF2-40B4-BE49-F238E27FC236}">
                <a16:creationId xmlns:a16="http://schemas.microsoft.com/office/drawing/2014/main" id="{6A3A26D5-952A-4EF7-B485-41C1F8411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635"/>
            <a:ext cx="1895476" cy="21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843D67-CDF7-4B7C-BDE0-230D3DD69B70}"/>
              </a:ext>
            </a:extLst>
          </p:cNvPr>
          <p:cNvSpPr/>
          <p:nvPr/>
        </p:nvSpPr>
        <p:spPr>
          <a:xfrm>
            <a:off x="142874" y="267459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おかあさん</a:t>
            </a:r>
            <a:endParaRPr lang="vi-VN" altLang="ja-JP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C46BF-1C6B-4984-B049-F4586BF4C2DA}"/>
              </a:ext>
            </a:extLst>
          </p:cNvPr>
          <p:cNvSpPr/>
          <p:nvPr/>
        </p:nvSpPr>
        <p:spPr>
          <a:xfrm>
            <a:off x="5943600" y="2674598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おにいさん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BD10C-7282-4BBB-87CD-62A2B51A610A}"/>
              </a:ext>
            </a:extLst>
          </p:cNvPr>
          <p:cNvSpPr/>
          <p:nvPr/>
        </p:nvSpPr>
        <p:spPr>
          <a:xfrm>
            <a:off x="2910315" y="267459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おとうさん</a:t>
            </a:r>
            <a:endParaRPr lang="vi-VN" altLang="ja-JP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68536D-7AAF-4124-8D93-764B45C465DF}"/>
              </a:ext>
            </a:extLst>
          </p:cNvPr>
          <p:cNvSpPr/>
          <p:nvPr/>
        </p:nvSpPr>
        <p:spPr>
          <a:xfrm>
            <a:off x="2910313" y="601503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　ふうとう</a:t>
            </a:r>
            <a:endParaRPr lang="vi-VN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212DA-9EC2-4411-AB73-4FF8C65B836E}"/>
              </a:ext>
            </a:extLst>
          </p:cNvPr>
          <p:cNvSpPr/>
          <p:nvPr/>
        </p:nvSpPr>
        <p:spPr>
          <a:xfrm>
            <a:off x="5943599" y="601503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とけい</a:t>
            </a:r>
            <a:endParaRPr lang="vi-VN" altLang="ja-JP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FA646E-0C46-4D1B-BA01-3178B4D7C95C}"/>
              </a:ext>
            </a:extLst>
          </p:cNvPr>
          <p:cNvSpPr/>
          <p:nvPr/>
        </p:nvSpPr>
        <p:spPr>
          <a:xfrm>
            <a:off x="142873" y="6015037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せんぷうき</a:t>
            </a:r>
            <a:endParaRPr lang="vi-VN" altLang="ja-JP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32726-7D28-48F9-B080-BC17FFE179C7}"/>
              </a:ext>
            </a:extLst>
          </p:cNvPr>
          <p:cNvSpPr/>
          <p:nvPr/>
        </p:nvSpPr>
        <p:spPr>
          <a:xfrm>
            <a:off x="9270129" y="2674596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おねえさん</a:t>
            </a:r>
            <a:endParaRPr lang="vi-VN" altLang="ja-JP" sz="2400" dirty="0">
              <a:solidFill>
                <a:schemeClr val="tx1"/>
              </a:solidFill>
            </a:endParaRPr>
          </a:p>
        </p:txBody>
      </p:sp>
      <p:pic>
        <p:nvPicPr>
          <p:cNvPr id="2056" name="Picture 8" descr="おじいちゃんのイラスト | かわいいフリー素材集 いらすとや">
            <a:extLst>
              <a:ext uri="{FF2B5EF4-FFF2-40B4-BE49-F238E27FC236}">
                <a16:creationId xmlns:a16="http://schemas.microsoft.com/office/drawing/2014/main" id="{ECF5FDC5-31C4-4195-8A2C-FEF6BAC80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76" y="0"/>
            <a:ext cx="1925546" cy="223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日々のイラスト: 4タイプの女性のイラスト">
            <a:extLst>
              <a:ext uri="{FF2B5EF4-FFF2-40B4-BE49-F238E27FC236}">
                <a16:creationId xmlns:a16="http://schemas.microsoft.com/office/drawing/2014/main" id="{28B8A064-422D-42E1-A335-461DA9EFD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1" y="124442"/>
            <a:ext cx="1569210" cy="213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扇風機のイラスト | かわいいフリー素材集 いらすとや">
            <a:extLst>
              <a:ext uri="{FF2B5EF4-FFF2-40B4-BE49-F238E27FC236}">
                <a16:creationId xmlns:a16="http://schemas.microsoft.com/office/drawing/2014/main" id="{DEA89540-CC14-46C3-995B-310F016E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3" y="3675132"/>
            <a:ext cx="1895475" cy="233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ストライプ | 無料イラスト かわいいフリー素材集 フレームぽけっと - Part 3">
            <a:extLst>
              <a:ext uri="{FF2B5EF4-FFF2-40B4-BE49-F238E27FC236}">
                <a16:creationId xmlns:a16="http://schemas.microsoft.com/office/drawing/2014/main" id="{974E5032-EE98-4749-8FF9-6750FC976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351" y="3944518"/>
            <a:ext cx="1817401" cy="13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0B23A4-CFCE-421E-AD2F-513047D20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819085"/>
            <a:ext cx="1599480" cy="1678293"/>
          </a:xfrm>
          <a:prstGeom prst="rect">
            <a:avLst/>
          </a:prstGeom>
        </p:spPr>
      </p:pic>
      <p:pic>
        <p:nvPicPr>
          <p:cNvPr id="2068" name="Picture 20" descr="オオカミのイラスト | かわいいフリー素材集 いらすとや">
            <a:extLst>
              <a:ext uri="{FF2B5EF4-FFF2-40B4-BE49-F238E27FC236}">
                <a16:creationId xmlns:a16="http://schemas.microsoft.com/office/drawing/2014/main" id="{C75F8900-8C31-4F43-9514-7108BBC18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728" y="3842773"/>
            <a:ext cx="1895475" cy="17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512DED-9D79-4D74-869D-6035A23E840E}"/>
              </a:ext>
            </a:extLst>
          </p:cNvPr>
          <p:cNvSpPr/>
          <p:nvPr/>
        </p:nvSpPr>
        <p:spPr>
          <a:xfrm>
            <a:off x="9270128" y="5986461"/>
            <a:ext cx="1895475" cy="69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おおかみ</a:t>
            </a:r>
            <a:endParaRPr lang="vi-VN" altLang="ja-JP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771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268185" y="2314575"/>
            <a:ext cx="9077325" cy="42531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000"/>
          </a:p>
        </p:txBody>
      </p:sp>
      <p:sp>
        <p:nvSpPr>
          <p:cNvPr id="4" name="TextBox 3"/>
          <p:cNvSpPr txBox="1"/>
          <p:nvPr/>
        </p:nvSpPr>
        <p:spPr>
          <a:xfrm>
            <a:off x="1915886" y="916712"/>
            <a:ext cx="798331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err="1">
                <a:latin typeface="Tahoma" pitchFamily="34" charset="0"/>
                <a:cs typeface="Tahoma" pitchFamily="34" charset="0"/>
              </a:rPr>
              <a:t>Ký</a:t>
            </a:r>
            <a:r>
              <a:rPr lang="en-US" sz="32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latin typeface="Tahoma" pitchFamily="34" charset="0"/>
                <a:cs typeface="Tahoma" pitchFamily="34" charset="0"/>
              </a:rPr>
              <a:t>hiệu</a:t>
            </a:r>
            <a:r>
              <a:rPr lang="en-US" sz="3200" dirty="0">
                <a:latin typeface="Tahoma" pitchFamily="34" charset="0"/>
                <a:cs typeface="Tahoma" pitchFamily="34" charset="0"/>
              </a:rPr>
              <a:t>: </a:t>
            </a:r>
            <a:r>
              <a:rPr lang="en-US" sz="3200" dirty="0" err="1">
                <a:latin typeface="Tahoma" pitchFamily="34" charset="0"/>
                <a:cs typeface="Tahoma" pitchFamily="34" charset="0"/>
              </a:rPr>
              <a:t>dấu</a:t>
            </a:r>
            <a:r>
              <a:rPr lang="en-US" sz="32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latin typeface="Tahoma" pitchFamily="34" charset="0"/>
                <a:cs typeface="Tahoma" pitchFamily="34" charset="0"/>
              </a:rPr>
              <a:t>gạch</a:t>
            </a:r>
            <a:r>
              <a:rPr lang="en-US" sz="32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latin typeface="Tahoma" pitchFamily="34" charset="0"/>
                <a:cs typeface="Tahoma" pitchFamily="34" charset="0"/>
              </a:rPr>
              <a:t>ngang</a:t>
            </a:r>
            <a:r>
              <a:rPr lang="en-US" sz="3200" dirty="0">
                <a:latin typeface="Tahoma" pitchFamily="34" charset="0"/>
                <a:cs typeface="Tahoma" pitchFamily="34" charset="0"/>
              </a:rPr>
              <a:t> ở </a:t>
            </a:r>
            <a:r>
              <a:rPr lang="en-US" sz="3200" dirty="0" err="1">
                <a:latin typeface="Tahoma" pitchFamily="34" charset="0"/>
                <a:cs typeface="Tahoma" pitchFamily="34" charset="0"/>
              </a:rPr>
              <a:t>trên</a:t>
            </a:r>
            <a:r>
              <a:rPr lang="vi-VN" sz="3200" dirty="0">
                <a:latin typeface="Tahoma" pitchFamily="34" charset="0"/>
                <a:cs typeface="Tahoma" pitchFamily="34" charset="0"/>
              </a:rPr>
              <a:t> đầu</a:t>
            </a:r>
            <a:endParaRPr lang="en-US" sz="32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144486" y="2910900"/>
            <a:ext cx="10668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 err="1"/>
              <a:t>obasan</a:t>
            </a:r>
            <a:endParaRPr lang="en-US" sz="2000" dirty="0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3135086" y="2844225"/>
            <a:ext cx="21336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おばさん</a:t>
            </a:r>
            <a:endParaRPr lang="en-US" sz="3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6335486" y="2901375"/>
            <a:ext cx="10668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 err="1"/>
              <a:t>ob</a:t>
            </a:r>
            <a:r>
              <a:rPr 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ā</a:t>
            </a:r>
            <a:r>
              <a:rPr lang="en-US" sz="2000" dirty="0" err="1"/>
              <a:t>san</a:t>
            </a:r>
            <a:endParaRPr lang="en-US" sz="2000" dirty="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7326086" y="2834700"/>
            <a:ext cx="257311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おばあさん</a:t>
            </a:r>
            <a:endParaRPr lang="en-US" sz="3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2144486" y="3596700"/>
            <a:ext cx="10668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/>
              <a:t>ojisan</a:t>
            </a: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3135086" y="3530025"/>
            <a:ext cx="21336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おじさん</a:t>
            </a:r>
            <a:endParaRPr lang="en-US" sz="3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6335486" y="3587175"/>
            <a:ext cx="10668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/>
              <a:t>ojīsan</a:t>
            </a: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7326086" y="3520500"/>
            <a:ext cx="272142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おじいさん</a:t>
            </a:r>
            <a:endParaRPr lang="en-US" sz="3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144486" y="4282500"/>
            <a:ext cx="10668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 err="1"/>
              <a:t>heya</a:t>
            </a:r>
            <a:endParaRPr lang="en-US" sz="2000" dirty="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135086" y="4215825"/>
            <a:ext cx="21336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へや</a:t>
            </a:r>
            <a:endParaRPr lang="en-US" sz="3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335486" y="4282500"/>
            <a:ext cx="10668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/>
              <a:t>h</a:t>
            </a:r>
            <a:r>
              <a:rPr lang="en-US" sz="2000">
                <a:latin typeface="Tahoma" panose="020B0604030504040204" pitchFamily="34" charset="0"/>
                <a:cs typeface="Tahoma" panose="020B0604030504040204" pitchFamily="34" charset="0"/>
              </a:rPr>
              <a:t>ēya</a:t>
            </a:r>
            <a:endParaRPr lang="en-US" sz="2000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326086" y="4206300"/>
            <a:ext cx="246561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2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へいや</a:t>
            </a:r>
            <a:endParaRPr lang="en-US" sz="32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144486" y="4968300"/>
            <a:ext cx="10668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/>
              <a:t>yuki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35086" y="4901625"/>
            <a:ext cx="21336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2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ゆき</a:t>
            </a:r>
            <a:endParaRPr lang="en-US" sz="3200" b="1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335486" y="4968300"/>
            <a:ext cx="10668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/>
              <a:t>y</a:t>
            </a:r>
            <a:r>
              <a:rPr lang="en-US" sz="2000">
                <a:latin typeface="Tahoma" panose="020B0604030504040204" pitchFamily="34" charset="0"/>
                <a:cs typeface="Tahoma" panose="020B0604030504040204" pitchFamily="34" charset="0"/>
              </a:rPr>
              <a:t>ūki</a:t>
            </a:r>
            <a:endParaRPr lang="en-US" sz="2000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326086" y="4892100"/>
            <a:ext cx="21336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2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ゆうき</a:t>
            </a:r>
            <a:endParaRPr lang="en-US" sz="3200" b="1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144486" y="5654100"/>
            <a:ext cx="10668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/>
              <a:t>jiko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058886" y="5587425"/>
            <a:ext cx="21336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2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じこ</a:t>
            </a:r>
            <a:endParaRPr lang="en-US" sz="3200" b="1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335486" y="5654100"/>
            <a:ext cx="10668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/>
              <a:t>jik</a:t>
            </a:r>
            <a:r>
              <a:rPr lang="en-US" sz="2000">
                <a:latin typeface="Tahoma" panose="020B0604030504040204" pitchFamily="34" charset="0"/>
                <a:cs typeface="Tahoma" panose="020B0604030504040204" pitchFamily="34" charset="0"/>
              </a:rPr>
              <a:t>ō</a:t>
            </a:r>
            <a:endParaRPr lang="en-US" sz="200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49886" y="5577900"/>
            <a:ext cx="21336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200" b="1">
                <a:latin typeface="NtMotoyaKyotai" panose="02020200000000000000" pitchFamily="18" charset="-128"/>
                <a:ea typeface="NtMotoyaKyotai" panose="02020200000000000000" pitchFamily="18" charset="-128"/>
              </a:rPr>
              <a:t>じこう</a:t>
            </a:r>
            <a:endParaRPr lang="en-US" sz="3200" b="1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7765824" y="4663500"/>
            <a:ext cx="381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62649" y="5349300"/>
            <a:ext cx="381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088086" y="6049388"/>
            <a:ext cx="381000" cy="15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68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6B491D-91D3-43C4-A851-C3938061DFDC}"/>
              </a:ext>
            </a:extLst>
          </p:cNvPr>
          <p:cNvSpPr/>
          <p:nvPr/>
        </p:nvSpPr>
        <p:spPr>
          <a:xfrm>
            <a:off x="696686" y="1447800"/>
            <a:ext cx="10831285" cy="47897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90900" y="895586"/>
            <a:ext cx="5600700" cy="8221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ひらがなチェック</a:t>
            </a:r>
            <a:endParaRPr lang="en-US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105025" y="2292349"/>
            <a:ext cx="1066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tok</a:t>
            </a:r>
            <a:r>
              <a:rPr lang="en-US" sz="2800" dirty="0" err="1">
                <a:latin typeface="Tahoma" panose="020B0604030504040204" pitchFamily="34" charset="0"/>
                <a:cs typeface="Tahoma" panose="020B0604030504040204" pitchFamily="34" charset="0"/>
              </a:rPr>
              <a:t>ē</a:t>
            </a:r>
            <a:endParaRPr lang="en-US" sz="2800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400425" y="2200274"/>
            <a:ext cx="2209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とけい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28825" y="3206749"/>
            <a:ext cx="1219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/>
              <a:t>sens</a:t>
            </a:r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ē</a:t>
            </a:r>
            <a:endParaRPr lang="en-US" sz="280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400425" y="3114674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せんせい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028825" y="4044949"/>
            <a:ext cx="1219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/>
              <a:t>d</a:t>
            </a:r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ōro</a:t>
            </a:r>
            <a:endParaRPr lang="en-US" sz="280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400425" y="3952874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どうろ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028825" y="4964111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/>
              <a:t>k</a:t>
            </a:r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ōsoku</a:t>
            </a:r>
            <a:endParaRPr lang="en-US" sz="2800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400425" y="4872036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こうそく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230937" y="2292349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k</a:t>
            </a:r>
            <a:r>
              <a:rPr lang="en-US" sz="2800" dirty="0" err="1">
                <a:latin typeface="Tahoma" panose="020B0604030504040204" pitchFamily="34" charset="0"/>
                <a:cs typeface="Tahoma" panose="020B0604030504040204" pitchFamily="34" charset="0"/>
              </a:rPr>
              <a:t>ūkō</a:t>
            </a:r>
            <a:endParaRPr lang="en-US" sz="2800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696200" y="2200274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くうこう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230937" y="3236911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/>
              <a:t>m</a:t>
            </a:r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ē</a:t>
            </a:r>
            <a:r>
              <a:rPr lang="en-US" sz="2800"/>
              <a:t>r</a:t>
            </a:r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ē</a:t>
            </a:r>
            <a:endParaRPr lang="en-US" sz="280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696200" y="3144836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めいれい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230937" y="4040186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tōmē</a:t>
            </a:r>
            <a:endParaRPr lang="en-US" sz="2800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702550" y="3948111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とうめい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224587" y="4948236"/>
            <a:ext cx="1371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kib</a:t>
            </a:r>
            <a:r>
              <a:rPr lang="en-US" sz="2800" dirty="0" err="1">
                <a:latin typeface="Tahoma" panose="020B0604030504040204" pitchFamily="34" charset="0"/>
                <a:cs typeface="Tahoma" panose="020B0604030504040204" pitchFamily="34" charset="0"/>
              </a:rPr>
              <a:t>ō</a:t>
            </a:r>
            <a:endParaRPr lang="en-US" sz="2800" dirty="0"/>
          </a:p>
          <a:p>
            <a:pPr eaLnBrk="1" hangingPunct="1"/>
            <a:endParaRPr lang="en-US" sz="2800" dirty="0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696200" y="4833936"/>
            <a:ext cx="3297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きぼう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806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5F7A58-400C-42D9-ADE1-9F476944F91E}"/>
              </a:ext>
            </a:extLst>
          </p:cNvPr>
          <p:cNvSpPr/>
          <p:nvPr/>
        </p:nvSpPr>
        <p:spPr>
          <a:xfrm>
            <a:off x="1110343" y="1175657"/>
            <a:ext cx="10101943" cy="50836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04697" y="687955"/>
            <a:ext cx="5600700" cy="8221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ひらがなチェック</a:t>
            </a:r>
            <a:endParaRPr lang="en-US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209800" y="2121555"/>
            <a:ext cx="137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sekk</a:t>
            </a:r>
            <a:r>
              <a:rPr lang="en-US" sz="2800" dirty="0" err="1">
                <a:latin typeface="Tahoma" panose="020B0604030504040204" pitchFamily="34" charset="0"/>
                <a:cs typeface="Tahoma" panose="020B0604030504040204" pitchFamily="34" charset="0"/>
              </a:rPr>
              <a:t>ē</a:t>
            </a:r>
            <a:endParaRPr lang="en-US" sz="2800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636962" y="2029480"/>
            <a:ext cx="281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せっけい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09800" y="3074055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shippai</a:t>
            </a:r>
            <a:endParaRPr lang="en-US" sz="2800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636962" y="2981980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しっぱい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9800" y="3982105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dokkai</a:t>
            </a:r>
            <a:endParaRPr lang="en-US" sz="2800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636962" y="3890030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どっかい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133600" y="4853643"/>
            <a:ext cx="152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kissaten</a:t>
            </a:r>
            <a:endParaRPr lang="en-US" sz="2800" dirty="0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636962" y="4761568"/>
            <a:ext cx="3276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きっさてん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18275" y="2121555"/>
            <a:ext cx="137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/>
              <a:t>kett</a:t>
            </a:r>
            <a:r>
              <a:rPr lang="en-US" sz="2800" dirty="0" err="1">
                <a:latin typeface="Tahoma" panose="020B0604030504040204" pitchFamily="34" charset="0"/>
                <a:cs typeface="Tahoma" panose="020B0604030504040204" pitchFamily="34" charset="0"/>
              </a:rPr>
              <a:t>ē</a:t>
            </a:r>
            <a:endParaRPr lang="en-US" sz="2800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807325" y="2029480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けってい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518275" y="3074055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/>
              <a:t>mekki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854950" y="2975630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めっき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289675" y="3991630"/>
            <a:ext cx="160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800"/>
              <a:t>chitto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889875" y="3928130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ちっと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318250" y="4825068"/>
            <a:ext cx="160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800" dirty="0" err="1"/>
              <a:t>sassoku</a:t>
            </a:r>
            <a:endParaRPr lang="en-US" sz="2800" dirty="0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918450" y="4761568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4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さっそく</a:t>
            </a:r>
            <a:endParaRPr lang="en-US" sz="4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190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4" grpId="0"/>
      <p:bldP spid="16" grpId="0"/>
      <p:bldP spid="18" grpId="0"/>
      <p:bldP spid="20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98" y="622560"/>
            <a:ext cx="4219575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2" y="279660"/>
            <a:ext cx="2571750" cy="1771650"/>
          </a:xfrm>
          <a:prstGeom prst="rect">
            <a:avLst/>
          </a:prstGeom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371600" y="24384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せいふく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524000" y="24384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かいごう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371600" y="24384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くうき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676400" y="24384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ていねん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22446" y="2438400"/>
            <a:ext cx="11564754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せんぷうき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816308" y="24384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ふうけい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816308" y="24384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ぼうだい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655164" y="2362200"/>
            <a:ext cx="8856846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hangingPunct="1"/>
            <a:r>
              <a:rPr lang="ja-JP" altLang="en-US" sz="16600" b="1" dirty="0">
                <a:solidFill>
                  <a:prstClr val="black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ろうそく</a:t>
            </a:r>
            <a:endParaRPr lang="en-US" altLang="en-US" sz="16600" b="1" dirty="0">
              <a:solidFill>
                <a:prstClr val="black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354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1BBCF7-C1C2-4A3C-ADD6-D75DBD0AD908}"/>
              </a:ext>
            </a:extLst>
          </p:cNvPr>
          <p:cNvSpPr/>
          <p:nvPr/>
        </p:nvSpPr>
        <p:spPr>
          <a:xfrm>
            <a:off x="2657475" y="381000"/>
            <a:ext cx="7048500" cy="12001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dirty="0">
                <a:solidFill>
                  <a:schemeClr val="tx1"/>
                </a:solidFill>
              </a:rPr>
              <a:t>ÂM GHÉP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4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C50385-F941-40D4-BCCF-459A524D7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697"/>
            <a:ext cx="12192000" cy="6018605"/>
          </a:xfrm>
          <a:prstGeom prst="rect">
            <a:avLst/>
          </a:prstGeom>
        </p:spPr>
      </p:pic>
      <p:pic>
        <p:nvPicPr>
          <p:cNvPr id="2" name="X_[01-32]_hiragana3">
            <a:hlinkClick r:id="" action="ppaction://media"/>
            <a:extLst>
              <a:ext uri="{FF2B5EF4-FFF2-40B4-BE49-F238E27FC236}">
                <a16:creationId xmlns:a16="http://schemas.microsoft.com/office/drawing/2014/main" id="{5276079D-8149-40B7-944B-4E46A4AEE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9485" y="1115787"/>
            <a:ext cx="397327" cy="397327"/>
          </a:xfrm>
          <a:prstGeom prst="rect">
            <a:avLst/>
          </a:prstGeom>
        </p:spPr>
      </p:pic>
      <p:pic>
        <p:nvPicPr>
          <p:cNvPr id="4" name="X_[01-33]_hiragana4">
            <a:hlinkClick r:id="" action="ppaction://media"/>
            <a:extLst>
              <a:ext uri="{FF2B5EF4-FFF2-40B4-BE49-F238E27FC236}">
                <a16:creationId xmlns:a16="http://schemas.microsoft.com/office/drawing/2014/main" id="{72470E32-0F75-4031-B1C0-359FE069B63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799" y="1137557"/>
            <a:ext cx="397327" cy="3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C75EB9-2905-4121-85BF-9D9C90D69370}"/>
              </a:ext>
            </a:extLst>
          </p:cNvPr>
          <p:cNvSpPr/>
          <p:nvPr/>
        </p:nvSpPr>
        <p:spPr>
          <a:xfrm>
            <a:off x="1230086" y="2594095"/>
            <a:ext cx="9307285" cy="34474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05200" y="152400"/>
            <a:ext cx="510540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Âm</a:t>
            </a:r>
            <a:r>
              <a:rPr lang="en-US" sz="3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ghép</a:t>
            </a:r>
            <a:endParaRPr lang="en-US" sz="32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3371" y="1071432"/>
            <a:ext cx="914400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Cách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ghép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âm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có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đuôi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+ </a:t>
            </a:r>
            <a:r>
              <a:rPr lang="ja-JP" alt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や・ゆ・よ</a:t>
            </a:r>
            <a:r>
              <a:rPr lang="en-US" altLang="ja-JP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viết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nhỏ</a:t>
            </a:r>
            <a:r>
              <a:rPr lang="vi-VN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bằng ½ ô</a:t>
            </a:r>
            <a:endParaRPr lang="en-US" sz="24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3371" y="1721161"/>
            <a:ext cx="914400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Đặc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điểm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1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âm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tiết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phát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âm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âm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tiết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đơn</a:t>
            </a:r>
            <a:endParaRPr lang="en-US" sz="24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209800" y="2193985"/>
            <a:ext cx="411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Ví dụ</a:t>
            </a:r>
            <a:r>
              <a:rPr lang="en-US" sz="2000"/>
              <a:t>: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2362200" y="2819400"/>
            <a:ext cx="2133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5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きや</a:t>
            </a:r>
            <a:endParaRPr lang="en-US" sz="5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2362200" y="3724275"/>
            <a:ext cx="2209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5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きゆ</a:t>
            </a:r>
            <a:endParaRPr lang="en-US" sz="5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2362200" y="4714875"/>
            <a:ext cx="2133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5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きよ</a:t>
            </a:r>
            <a:endParaRPr lang="en-US" sz="5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6781800" y="2819400"/>
            <a:ext cx="2133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5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きゃ</a:t>
            </a:r>
            <a:endParaRPr lang="en-US" sz="5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6781800" y="3724275"/>
            <a:ext cx="2209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5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きゅ</a:t>
            </a:r>
            <a:endParaRPr lang="en-US" sz="5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6781800" y="4714875"/>
            <a:ext cx="2133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5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きょ</a:t>
            </a:r>
            <a:endParaRPr lang="en-US" sz="5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6"/>
          <p:cNvSpPr txBox="1">
            <a:spLocks noChangeArrowheads="1"/>
          </p:cNvSpPr>
          <p:nvPr/>
        </p:nvSpPr>
        <p:spPr bwMode="auto">
          <a:xfrm>
            <a:off x="4038600" y="3124200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kiya</a:t>
            </a:r>
          </a:p>
        </p:txBody>
      </p: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4038600" y="4124325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kiyu</a:t>
            </a:r>
          </a:p>
        </p:txBody>
      </p:sp>
      <p:sp>
        <p:nvSpPr>
          <p:cNvPr id="18" name="TextBox 18"/>
          <p:cNvSpPr txBox="1">
            <a:spLocks noChangeArrowheads="1"/>
          </p:cNvSpPr>
          <p:nvPr/>
        </p:nvSpPr>
        <p:spPr bwMode="auto">
          <a:xfrm>
            <a:off x="3962400" y="5029200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kiyo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8382000" y="3114675"/>
            <a:ext cx="1828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kya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8382000" y="4114800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kyu</a:t>
            </a:r>
          </a:p>
        </p:txBody>
      </p:sp>
      <p:sp>
        <p:nvSpPr>
          <p:cNvPr id="21" name="TextBox 21"/>
          <p:cNvSpPr txBox="1">
            <a:spLocks noChangeArrowheads="1"/>
          </p:cNvSpPr>
          <p:nvPr/>
        </p:nvSpPr>
        <p:spPr bwMode="auto">
          <a:xfrm>
            <a:off x="8305800" y="5019675"/>
            <a:ext cx="1828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>
                <a:latin typeface="Tahoma" panose="020B0604030504040204" pitchFamily="34" charset="0"/>
                <a:cs typeface="Tahoma" panose="020B0604030504040204" pitchFamily="34" charset="0"/>
              </a:rPr>
              <a:t>kyo</a:t>
            </a:r>
          </a:p>
        </p:txBody>
      </p:sp>
    </p:spTree>
    <p:extLst>
      <p:ext uri="{BB962C8B-B14F-4D97-AF65-F5344CB8AC3E}">
        <p14:creationId xmlns:p14="http://schemas.microsoft.com/office/powerpoint/2010/main" val="12515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2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7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8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517237"/>
              </p:ext>
            </p:extLst>
          </p:nvPr>
        </p:nvGraphicFramePr>
        <p:xfrm>
          <a:off x="1905000" y="0"/>
          <a:ext cx="8534401" cy="685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94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Kya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   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b="0" dirty="0">
                          <a:solidFill>
                            <a:schemeClr val="tx1"/>
                          </a:solidFill>
                          <a:latin typeface="NtMotoyaKyotai" pitchFamily="18" charset="-128"/>
                          <a:ea typeface="NtMotoyaKyotai" pitchFamily="18" charset="-128"/>
                        </a:rPr>
                        <a:t>きゃ</a:t>
                      </a:r>
                      <a:endParaRPr lang="en-US" sz="3200" b="0" dirty="0">
                        <a:solidFill>
                          <a:schemeClr val="tx1"/>
                        </a:solidFill>
                        <a:latin typeface="NtMotoyaKyotai" pitchFamily="18" charset="-128"/>
                        <a:ea typeface="NtMotoyaKyotai" pitchFamily="18" charset="-128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Kyu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b="0" kern="1200" dirty="0">
                          <a:solidFill>
                            <a:schemeClr val="tx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きゅ</a:t>
                      </a:r>
                      <a:endParaRPr lang="en-US" altLang="en-US" sz="3200" b="0" kern="1200" dirty="0">
                        <a:solidFill>
                          <a:schemeClr val="tx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Kyo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b="0" kern="1200" dirty="0">
                          <a:solidFill>
                            <a:schemeClr val="tx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きょ</a:t>
                      </a:r>
                      <a:endParaRPr lang="en-US" altLang="en-US" sz="3200" b="0" kern="1200" dirty="0">
                        <a:solidFill>
                          <a:schemeClr val="tx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Gya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dirty="0">
                          <a:latin typeface="NtMotoyaKyotai" pitchFamily="18" charset="-128"/>
                          <a:ea typeface="NtMotoyaKyotai" pitchFamily="18" charset="-128"/>
                        </a:rPr>
                        <a:t>ぎゃ</a:t>
                      </a:r>
                      <a:endParaRPr lang="en-US" sz="3200" dirty="0">
                        <a:latin typeface="NtMotoyaKyotai" pitchFamily="18" charset="-128"/>
                        <a:ea typeface="NtMotoyaKyotai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Gyu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ぎゅ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Gyo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ぎょ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Sha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dirty="0">
                          <a:latin typeface="NtMotoyaKyotai" pitchFamily="18" charset="-128"/>
                          <a:ea typeface="NtMotoyaKyotai" pitchFamily="18" charset="-128"/>
                        </a:rPr>
                        <a:t>しゃ</a:t>
                      </a:r>
                      <a:endParaRPr lang="en-US" sz="3200" dirty="0">
                        <a:latin typeface="NtMotoyaKyotai" pitchFamily="18" charset="-128"/>
                        <a:ea typeface="NtMotoyaKyotai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Shu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しゅ</a:t>
                      </a:r>
                      <a:endParaRPr lang="en-US" altLang="ja-JP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Sho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しょ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Ja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dirty="0">
                          <a:latin typeface="NtMotoyaKyotai" pitchFamily="18" charset="-128"/>
                          <a:ea typeface="NtMotoyaKyotai" pitchFamily="18" charset="-128"/>
                        </a:rPr>
                        <a:t>じゃ</a:t>
                      </a:r>
                      <a:endParaRPr lang="en-US" sz="3200" dirty="0">
                        <a:latin typeface="NtMotoyaKyotai" pitchFamily="18" charset="-128"/>
                        <a:ea typeface="NtMotoyaKyotai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Ju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じゅ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Jo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じょ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dirty="0">
                          <a:latin typeface="NtMotoyaKyotai" pitchFamily="18" charset="-128"/>
                          <a:ea typeface="NtMotoyaKyotai" pitchFamily="18" charset="-128"/>
                        </a:rPr>
                        <a:t>ちゃ</a:t>
                      </a:r>
                      <a:endParaRPr lang="en-US" sz="3200" dirty="0">
                        <a:latin typeface="NtMotoyaKyotai" pitchFamily="18" charset="-128"/>
                        <a:ea typeface="NtMotoyaKyotai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ちゅ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ちょ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Nya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dirty="0">
                          <a:latin typeface="NtMotoyaKyotai" pitchFamily="18" charset="-128"/>
                          <a:ea typeface="NtMotoyaKyotai" pitchFamily="18" charset="-128"/>
                        </a:rPr>
                        <a:t>にゃ</a:t>
                      </a:r>
                      <a:endParaRPr lang="en-US" sz="3200" dirty="0">
                        <a:latin typeface="NtMotoyaKyotai" pitchFamily="18" charset="-128"/>
                        <a:ea typeface="NtMotoyaKyotai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Nyu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にゅ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Nyo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にょ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Hya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dirty="0">
                          <a:latin typeface="NtMotoyaKyotai" pitchFamily="18" charset="-128"/>
                          <a:ea typeface="NtMotoyaKyotai" pitchFamily="18" charset="-128"/>
                        </a:rPr>
                        <a:t>ひゃ</a:t>
                      </a:r>
                      <a:endParaRPr lang="en-US" sz="3200" dirty="0">
                        <a:latin typeface="NtMotoyaKyotai" pitchFamily="18" charset="-128"/>
                        <a:ea typeface="NtMotoyaKyotai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Hyu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ひゅ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Hyo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ひょ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Bya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dirty="0">
                          <a:latin typeface="NtMotoyaKyotai" pitchFamily="18" charset="-128"/>
                          <a:ea typeface="NtMotoyaKyotai" pitchFamily="18" charset="-128"/>
                        </a:rPr>
                        <a:t>びゃ</a:t>
                      </a:r>
                      <a:endParaRPr lang="en-US" sz="3200" dirty="0">
                        <a:latin typeface="NtMotoyaKyotai" pitchFamily="18" charset="-128"/>
                        <a:ea typeface="NtMotoyaKyotai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Byu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びゅ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Byo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びょ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Pya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dirty="0">
                          <a:latin typeface="NtMotoyaKyotai" pitchFamily="18" charset="-128"/>
                          <a:ea typeface="NtMotoyaKyotai" pitchFamily="18" charset="-128"/>
                        </a:rPr>
                        <a:t>ぴゃ</a:t>
                      </a:r>
                      <a:endParaRPr lang="en-US" sz="3200" dirty="0">
                        <a:latin typeface="NtMotoyaKyotai" pitchFamily="18" charset="-128"/>
                        <a:ea typeface="NtMotoyaKyotai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Pyu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ぴゅ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Pyo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ぴょ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Mya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dirty="0">
                          <a:latin typeface="NtMotoyaKyotai" pitchFamily="18" charset="-128"/>
                          <a:ea typeface="NtMotoyaKyotai" pitchFamily="18" charset="-128"/>
                        </a:rPr>
                        <a:t>みゃ</a:t>
                      </a:r>
                      <a:endParaRPr lang="en-US" sz="3200" dirty="0">
                        <a:latin typeface="NtMotoyaKyotai" pitchFamily="18" charset="-128"/>
                        <a:ea typeface="NtMotoyaKyotai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Myu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みゅ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Myo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みょ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Rya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3200" dirty="0">
                          <a:latin typeface="NtMotoyaKyotai" pitchFamily="18" charset="-128"/>
                          <a:ea typeface="NtMotoyaKyotai" pitchFamily="18" charset="-128"/>
                        </a:rPr>
                        <a:t>りゃ</a:t>
                      </a:r>
                      <a:endParaRPr lang="en-US" sz="3200" dirty="0">
                        <a:latin typeface="NtMotoyaKyotai" pitchFamily="18" charset="-128"/>
                        <a:ea typeface="NtMotoyaKyotai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Ryu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りゅ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ja-JP" altLang="en-US" sz="3200" kern="1200" dirty="0">
                          <a:solidFill>
                            <a:schemeClr val="dk1"/>
                          </a:solidFill>
                          <a:latin typeface="NtMotoyaKyotai" pitchFamily="18" charset="-128"/>
                          <a:ea typeface="NtMotoyaKyotai" pitchFamily="18" charset="-128"/>
                          <a:cs typeface="+mn-cs"/>
                        </a:rPr>
                        <a:t>りょ</a:t>
                      </a:r>
                      <a:endParaRPr lang="en-US" altLang="en-US" sz="3200" kern="1200" dirty="0">
                        <a:solidFill>
                          <a:schemeClr val="dk1"/>
                        </a:solidFill>
                        <a:latin typeface="NtMotoyaKyotai" pitchFamily="18" charset="-128"/>
                        <a:ea typeface="NtMotoyaKyotai" pitchFamily="18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11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4FFFD91-E890-402D-AC00-28946F43C3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84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57BB3A3-F854-4E27-A22D-D3C39E39B8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08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23183C2-4C66-4845-BA42-2506B198A0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08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B77AF42-70D0-47B8-9787-E37ADF3C68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D57EC26-C42B-457D-8E2B-89D0E2ECB7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CDEF79-B0D2-4540-99FF-F00D57FD2481}"/>
              </a:ext>
            </a:extLst>
          </p:cNvPr>
          <p:cNvSpPr/>
          <p:nvPr/>
        </p:nvSpPr>
        <p:spPr>
          <a:xfrm>
            <a:off x="182880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さ</a:t>
            </a:r>
            <a:endParaRPr lang="en-US" sz="13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F2274-B25D-4F59-8306-9179B9E104B8}"/>
              </a:ext>
            </a:extLst>
          </p:cNvPr>
          <p:cNvSpPr/>
          <p:nvPr/>
        </p:nvSpPr>
        <p:spPr>
          <a:xfrm>
            <a:off x="3614057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し</a:t>
            </a:r>
            <a:endParaRPr lang="en-US" sz="13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A0A14F-440B-41F8-AC89-3B0EAE19C8F9}"/>
              </a:ext>
            </a:extLst>
          </p:cNvPr>
          <p:cNvSpPr/>
          <p:nvPr/>
        </p:nvSpPr>
        <p:spPr>
          <a:xfrm>
            <a:off x="5399314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す</a:t>
            </a:r>
            <a:endParaRPr lang="en-US" sz="13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6A44CE-F986-4DE1-8CBF-32123C30FB91}"/>
              </a:ext>
            </a:extLst>
          </p:cNvPr>
          <p:cNvSpPr/>
          <p:nvPr/>
        </p:nvSpPr>
        <p:spPr>
          <a:xfrm>
            <a:off x="7184571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せ</a:t>
            </a:r>
            <a:endParaRPr lang="en-US" sz="13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771630-0362-47D1-9AB4-AD201AEA4CCB}"/>
              </a:ext>
            </a:extLst>
          </p:cNvPr>
          <p:cNvSpPr/>
          <p:nvPr/>
        </p:nvSpPr>
        <p:spPr>
          <a:xfrm>
            <a:off x="8969828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そ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411510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商品のおススメは、だれのため - 店舗開業・店舗運営を現場経験から相談サポート">
            <a:extLst>
              <a:ext uri="{FF2B5EF4-FFF2-40B4-BE49-F238E27FC236}">
                <a16:creationId xmlns:a16="http://schemas.microsoft.com/office/drawing/2014/main" id="{4AEDDEAC-8378-47E0-939A-0614BA35D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16095" cy="206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9A03CC-B792-4286-A804-0B86E3A9614C}"/>
              </a:ext>
            </a:extLst>
          </p:cNvPr>
          <p:cNvSpPr/>
          <p:nvPr/>
        </p:nvSpPr>
        <p:spPr>
          <a:xfrm>
            <a:off x="237444" y="2216603"/>
            <a:ext cx="1895475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おきゃく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vi-VN" altLang="ja-JP" sz="2800" dirty="0">
                <a:solidFill>
                  <a:schemeClr val="tx1"/>
                </a:solidFill>
              </a:rPr>
              <a:t>O kyaku</a:t>
            </a:r>
          </a:p>
        </p:txBody>
      </p:sp>
      <p:pic>
        <p:nvPicPr>
          <p:cNvPr id="3076" name="Picture 4" descr="地球イラスト／無料イラストなら「イラストAC」">
            <a:extLst>
              <a:ext uri="{FF2B5EF4-FFF2-40B4-BE49-F238E27FC236}">
                <a16:creationId xmlns:a16="http://schemas.microsoft.com/office/drawing/2014/main" id="{BEBC45AE-58A4-459C-9E0D-C6DF832E9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6" y="119745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金魚のイラスト | 無料のフリー素材 イラストエイト">
            <a:extLst>
              <a:ext uri="{FF2B5EF4-FFF2-40B4-BE49-F238E27FC236}">
                <a16:creationId xmlns:a16="http://schemas.microsoft.com/office/drawing/2014/main" id="{052E9A12-E042-4C78-8D4F-4272E9915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919" y="140156"/>
            <a:ext cx="2434317" cy="208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お医者さんのイラスト（医療） | かわいいフリー素材集 いらすとや">
            <a:extLst>
              <a:ext uri="{FF2B5EF4-FFF2-40B4-BE49-F238E27FC236}">
                <a16:creationId xmlns:a16="http://schemas.microsoft.com/office/drawing/2014/main" id="{3584B59B-02E0-4CFC-89BB-EFA882F6D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98" y="3287486"/>
            <a:ext cx="1527939" cy="196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神社と鳥居の無料イラスト | フリーイラスト素材集 ジャパクリップ">
            <a:extLst>
              <a:ext uri="{FF2B5EF4-FFF2-40B4-BE49-F238E27FC236}">
                <a16:creationId xmlns:a16="http://schemas.microsoft.com/office/drawing/2014/main" id="{9A05EB3E-11C6-4DFB-9BB8-582D9F03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09" y="3462870"/>
            <a:ext cx="2058762" cy="17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こうちゃイラスト／無料イラストなら「イラストAC」">
            <a:extLst>
              <a:ext uri="{FF2B5EF4-FFF2-40B4-BE49-F238E27FC236}">
                <a16:creationId xmlns:a16="http://schemas.microsoft.com/office/drawing/2014/main" id="{26826423-9B16-453D-9BAF-230AEBC26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57" y="3462870"/>
            <a:ext cx="2195513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牛乳のイラスト（パック） | イラストくん">
            <a:extLst>
              <a:ext uri="{FF2B5EF4-FFF2-40B4-BE49-F238E27FC236}">
                <a16:creationId xmlns:a16="http://schemas.microsoft.com/office/drawing/2014/main" id="{0F225CB5-CE2F-4EB4-8085-6C3687B4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584" y="3058886"/>
            <a:ext cx="2281918" cy="228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A01213-7460-4412-B9FA-B3CB557A5FF2}"/>
              </a:ext>
            </a:extLst>
          </p:cNvPr>
          <p:cNvSpPr/>
          <p:nvPr/>
        </p:nvSpPr>
        <p:spPr>
          <a:xfrm>
            <a:off x="3475265" y="2216604"/>
            <a:ext cx="1895475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ちきゅう</a:t>
            </a:r>
            <a:endParaRPr lang="vi-VN" altLang="ja-JP" sz="2800" dirty="0">
              <a:solidFill>
                <a:schemeClr val="tx1"/>
              </a:solidFill>
            </a:endParaRPr>
          </a:p>
          <a:p>
            <a:pPr algn="ctr"/>
            <a:r>
              <a:rPr lang="vi-VN" altLang="ja-JP" sz="2800" dirty="0">
                <a:solidFill>
                  <a:schemeClr val="tx1"/>
                </a:solidFill>
              </a:rPr>
              <a:t>Chi kyuu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10ED0-8ACE-4F96-BBDC-D6B52F45E134}"/>
              </a:ext>
            </a:extLst>
          </p:cNvPr>
          <p:cNvSpPr/>
          <p:nvPr/>
        </p:nvSpPr>
        <p:spPr>
          <a:xfrm>
            <a:off x="6623206" y="2223406"/>
            <a:ext cx="1895475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りょこう</a:t>
            </a:r>
            <a:endParaRPr lang="vi-VN" altLang="ja-JP" sz="2800" dirty="0">
              <a:solidFill>
                <a:schemeClr val="tx1"/>
              </a:solidFill>
            </a:endParaRPr>
          </a:p>
          <a:p>
            <a:pPr algn="ctr"/>
            <a:r>
              <a:rPr lang="vi-VN" altLang="ja-JP" sz="2800" dirty="0">
                <a:solidFill>
                  <a:schemeClr val="tx1"/>
                </a:solidFill>
              </a:rPr>
              <a:t>Ryo kou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69D42A-F8EC-4D9A-8F1D-D38F75B5E9F7}"/>
              </a:ext>
            </a:extLst>
          </p:cNvPr>
          <p:cNvSpPr/>
          <p:nvPr/>
        </p:nvSpPr>
        <p:spPr>
          <a:xfrm>
            <a:off x="9861027" y="2223407"/>
            <a:ext cx="2093529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にんぎょう</a:t>
            </a:r>
            <a:endParaRPr lang="vi-VN" altLang="ja-JP" sz="2800" dirty="0">
              <a:solidFill>
                <a:schemeClr val="tx1"/>
              </a:solidFill>
            </a:endParaRPr>
          </a:p>
          <a:p>
            <a:pPr algn="ctr"/>
            <a:r>
              <a:rPr lang="vi-VN" altLang="ja-JP" sz="2800" dirty="0">
                <a:solidFill>
                  <a:schemeClr val="tx1"/>
                </a:solidFill>
              </a:rPr>
              <a:t>Nin gyou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99924F-D007-4A9D-B305-8556BBA8591B}"/>
              </a:ext>
            </a:extLst>
          </p:cNvPr>
          <p:cNvSpPr/>
          <p:nvPr/>
        </p:nvSpPr>
        <p:spPr>
          <a:xfrm>
            <a:off x="6606052" y="5744788"/>
            <a:ext cx="1912629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こうちゃ</a:t>
            </a:r>
            <a:endParaRPr lang="vi-VN" altLang="ja-JP" sz="2800" dirty="0">
              <a:solidFill>
                <a:schemeClr val="tx1"/>
              </a:solidFill>
            </a:endParaRPr>
          </a:p>
          <a:p>
            <a:pPr algn="ctr"/>
            <a:r>
              <a:rPr lang="vi-VN" altLang="ja-JP" sz="2800" dirty="0">
                <a:solidFill>
                  <a:schemeClr val="tx1"/>
                </a:solidFill>
              </a:rPr>
              <a:t>Kou cha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D47764-C0BF-4174-853D-34C561574C7C}"/>
              </a:ext>
            </a:extLst>
          </p:cNvPr>
          <p:cNvSpPr/>
          <p:nvPr/>
        </p:nvSpPr>
        <p:spPr>
          <a:xfrm>
            <a:off x="9641878" y="5744789"/>
            <a:ext cx="2313358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ぎゅうにゅう</a:t>
            </a:r>
            <a:endParaRPr lang="vi-VN" altLang="ja-JP" sz="2400" dirty="0">
              <a:solidFill>
                <a:schemeClr val="tx1"/>
              </a:solidFill>
            </a:endParaRPr>
          </a:p>
          <a:p>
            <a:pPr algn="ctr"/>
            <a:r>
              <a:rPr lang="vi-VN" altLang="ja-JP" sz="2400" dirty="0">
                <a:solidFill>
                  <a:schemeClr val="tx1"/>
                </a:solidFill>
              </a:rPr>
              <a:t>Gyuu nyuu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A12D18-BDC2-4055-949C-B2B9A68AD9C1}"/>
              </a:ext>
            </a:extLst>
          </p:cNvPr>
          <p:cNvSpPr/>
          <p:nvPr/>
        </p:nvSpPr>
        <p:spPr>
          <a:xfrm>
            <a:off x="236764" y="5744788"/>
            <a:ext cx="1895475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いしゃ</a:t>
            </a:r>
            <a:endParaRPr lang="vi-VN" altLang="ja-JP" sz="2800" dirty="0">
              <a:solidFill>
                <a:schemeClr val="tx1"/>
              </a:solidFill>
            </a:endParaRPr>
          </a:p>
          <a:p>
            <a:pPr algn="ctr"/>
            <a:r>
              <a:rPr lang="vi-VN" altLang="ja-JP" sz="2800" dirty="0">
                <a:solidFill>
                  <a:schemeClr val="tx1"/>
                </a:solidFill>
              </a:rPr>
              <a:t>I sha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7B162C-DD2B-4E83-AE75-3A26F7464372}"/>
              </a:ext>
            </a:extLst>
          </p:cNvPr>
          <p:cNvSpPr/>
          <p:nvPr/>
        </p:nvSpPr>
        <p:spPr>
          <a:xfrm>
            <a:off x="3307896" y="5744789"/>
            <a:ext cx="1895475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じんじゃ</a:t>
            </a:r>
            <a:endParaRPr lang="vi-VN" altLang="ja-JP" sz="2800" dirty="0">
              <a:solidFill>
                <a:schemeClr val="tx1"/>
              </a:solidFill>
            </a:endParaRPr>
          </a:p>
          <a:p>
            <a:pPr algn="ctr"/>
            <a:r>
              <a:rPr lang="vi-VN" altLang="ja-JP" sz="2800" dirty="0">
                <a:solidFill>
                  <a:schemeClr val="tx1"/>
                </a:solidFill>
              </a:rPr>
              <a:t>Jin ja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880D3-4891-45B6-A0CB-4AEEBCB37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8120" y="184171"/>
            <a:ext cx="2555420" cy="19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7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商品のおススメは、だれのため - 店舗開業・店舗運営を現場経験から相談サポート">
            <a:extLst>
              <a:ext uri="{FF2B5EF4-FFF2-40B4-BE49-F238E27FC236}">
                <a16:creationId xmlns:a16="http://schemas.microsoft.com/office/drawing/2014/main" id="{4AEDDEAC-8378-47E0-939A-0614BA35D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16095" cy="206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9A03CC-B792-4286-A804-0B86E3A9614C}"/>
              </a:ext>
            </a:extLst>
          </p:cNvPr>
          <p:cNvSpPr/>
          <p:nvPr/>
        </p:nvSpPr>
        <p:spPr>
          <a:xfrm>
            <a:off x="237444" y="2216603"/>
            <a:ext cx="1895475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おきゃく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pic>
        <p:nvPicPr>
          <p:cNvPr id="3076" name="Picture 4" descr="地球イラスト／無料イラストなら「イラストAC」">
            <a:extLst>
              <a:ext uri="{FF2B5EF4-FFF2-40B4-BE49-F238E27FC236}">
                <a16:creationId xmlns:a16="http://schemas.microsoft.com/office/drawing/2014/main" id="{BEBC45AE-58A4-459C-9E0D-C6DF832E9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6" y="119745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金魚のイラスト | 無料のフリー素材 イラストエイト">
            <a:extLst>
              <a:ext uri="{FF2B5EF4-FFF2-40B4-BE49-F238E27FC236}">
                <a16:creationId xmlns:a16="http://schemas.microsoft.com/office/drawing/2014/main" id="{052E9A12-E042-4C78-8D4F-4272E9915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919" y="140156"/>
            <a:ext cx="2434317" cy="208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お医者さんのイラスト（医療） | かわいいフリー素材集 いらすとや">
            <a:extLst>
              <a:ext uri="{FF2B5EF4-FFF2-40B4-BE49-F238E27FC236}">
                <a16:creationId xmlns:a16="http://schemas.microsoft.com/office/drawing/2014/main" id="{3584B59B-02E0-4CFC-89BB-EFA882F6D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98" y="3287486"/>
            <a:ext cx="1527939" cy="196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神社と鳥居の無料イラスト | フリーイラスト素材集 ジャパクリップ">
            <a:extLst>
              <a:ext uri="{FF2B5EF4-FFF2-40B4-BE49-F238E27FC236}">
                <a16:creationId xmlns:a16="http://schemas.microsoft.com/office/drawing/2014/main" id="{9A05EB3E-11C6-4DFB-9BB8-582D9F03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09" y="3462870"/>
            <a:ext cx="2058762" cy="17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こうちゃイラスト／無料イラストなら「イラストAC」">
            <a:extLst>
              <a:ext uri="{FF2B5EF4-FFF2-40B4-BE49-F238E27FC236}">
                <a16:creationId xmlns:a16="http://schemas.microsoft.com/office/drawing/2014/main" id="{26826423-9B16-453D-9BAF-230AEBC26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57" y="3462870"/>
            <a:ext cx="2195513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牛乳のイラスト（パック） | イラストくん">
            <a:extLst>
              <a:ext uri="{FF2B5EF4-FFF2-40B4-BE49-F238E27FC236}">
                <a16:creationId xmlns:a16="http://schemas.microsoft.com/office/drawing/2014/main" id="{0F225CB5-CE2F-4EB4-8085-6C3687B4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584" y="3058886"/>
            <a:ext cx="2281918" cy="228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A01213-7460-4412-B9FA-B3CB557A5FF2}"/>
              </a:ext>
            </a:extLst>
          </p:cNvPr>
          <p:cNvSpPr/>
          <p:nvPr/>
        </p:nvSpPr>
        <p:spPr>
          <a:xfrm>
            <a:off x="3475265" y="2216604"/>
            <a:ext cx="1895475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ちきゅう</a:t>
            </a:r>
            <a:endParaRPr lang="vi-VN" altLang="ja-JP" sz="2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10ED0-8ACE-4F96-BBDC-D6B52F45E134}"/>
              </a:ext>
            </a:extLst>
          </p:cNvPr>
          <p:cNvSpPr/>
          <p:nvPr/>
        </p:nvSpPr>
        <p:spPr>
          <a:xfrm>
            <a:off x="6623206" y="2223406"/>
            <a:ext cx="1895475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りょこう</a:t>
            </a:r>
            <a:endParaRPr lang="vi-VN" altLang="ja-JP" sz="2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69D42A-F8EC-4D9A-8F1D-D38F75B5E9F7}"/>
              </a:ext>
            </a:extLst>
          </p:cNvPr>
          <p:cNvSpPr/>
          <p:nvPr/>
        </p:nvSpPr>
        <p:spPr>
          <a:xfrm>
            <a:off x="9861027" y="2223407"/>
            <a:ext cx="2093529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にんぎょう</a:t>
            </a:r>
            <a:endParaRPr lang="vi-VN" altLang="ja-JP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99924F-D007-4A9D-B305-8556BBA8591B}"/>
              </a:ext>
            </a:extLst>
          </p:cNvPr>
          <p:cNvSpPr/>
          <p:nvPr/>
        </p:nvSpPr>
        <p:spPr>
          <a:xfrm>
            <a:off x="6606052" y="5744788"/>
            <a:ext cx="1912629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こうちゃ</a:t>
            </a:r>
            <a:endParaRPr lang="vi-VN" altLang="ja-JP" sz="2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D47764-C0BF-4174-853D-34C561574C7C}"/>
              </a:ext>
            </a:extLst>
          </p:cNvPr>
          <p:cNvSpPr/>
          <p:nvPr/>
        </p:nvSpPr>
        <p:spPr>
          <a:xfrm>
            <a:off x="9641878" y="5744789"/>
            <a:ext cx="2313358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ぎゅうにゅう</a:t>
            </a:r>
            <a:endParaRPr lang="vi-VN" altLang="ja-JP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A12D18-BDC2-4055-949C-B2B9A68AD9C1}"/>
              </a:ext>
            </a:extLst>
          </p:cNvPr>
          <p:cNvSpPr/>
          <p:nvPr/>
        </p:nvSpPr>
        <p:spPr>
          <a:xfrm>
            <a:off x="237444" y="5744788"/>
            <a:ext cx="1895475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いしゃ</a:t>
            </a:r>
            <a:endParaRPr lang="vi-VN" altLang="ja-JP" sz="28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7B162C-DD2B-4E83-AE75-3A26F7464372}"/>
              </a:ext>
            </a:extLst>
          </p:cNvPr>
          <p:cNvSpPr/>
          <p:nvPr/>
        </p:nvSpPr>
        <p:spPr>
          <a:xfrm>
            <a:off x="3307896" y="5744789"/>
            <a:ext cx="1895475" cy="835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じんじゃ</a:t>
            </a:r>
            <a:endParaRPr lang="vi-VN" altLang="ja-JP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880D3-4891-45B6-A0CB-4AEEBCB37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8120" y="184171"/>
            <a:ext cx="2555420" cy="19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52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36A41D-07A6-4476-8231-70F2BEDE1CDC}"/>
              </a:ext>
            </a:extLst>
          </p:cNvPr>
          <p:cNvSpPr/>
          <p:nvPr/>
        </p:nvSpPr>
        <p:spPr>
          <a:xfrm>
            <a:off x="696686" y="1393371"/>
            <a:ext cx="10210800" cy="480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284514" y="1640013"/>
            <a:ext cx="3276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りょこう</a:t>
            </a:r>
            <a:endParaRPr lang="en-US" sz="5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284514" y="2630613"/>
            <a:ext cx="4052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なんきょく</a:t>
            </a:r>
            <a:endParaRPr lang="en-US" sz="5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284514" y="3478338"/>
            <a:ext cx="3920899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しょくよく</a:t>
            </a:r>
            <a:endParaRPr lang="en-US" sz="5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066800" y="4611812"/>
            <a:ext cx="441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しゅくだい</a:t>
            </a:r>
            <a:endParaRPr lang="en-US" sz="5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096000" y="1640013"/>
            <a:ext cx="3556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ちゃいろ</a:t>
            </a:r>
            <a:endParaRPr lang="en-US" sz="5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096000" y="2554413"/>
            <a:ext cx="36147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ごひゃく</a:t>
            </a:r>
            <a:endParaRPr lang="en-US" sz="5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221412" y="3545013"/>
            <a:ext cx="4052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48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おきゃくさん</a:t>
            </a:r>
            <a:endParaRPr lang="en-US" sz="48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221412" y="4639380"/>
            <a:ext cx="413090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5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さんみゃく</a:t>
            </a:r>
            <a:endParaRPr lang="en-US" sz="5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0" name="TextBox 3"/>
          <p:cNvSpPr txBox="1">
            <a:spLocks noChangeArrowheads="1"/>
          </p:cNvSpPr>
          <p:nvPr/>
        </p:nvSpPr>
        <p:spPr bwMode="auto">
          <a:xfrm>
            <a:off x="2438400" y="304800"/>
            <a:ext cx="5997576" cy="769441"/>
          </a:xfrm>
          <a:prstGeom prst="rect">
            <a:avLst/>
          </a:prstGeom>
          <a:ln/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adley Hand ITC" pitchFamily="66" charset="0"/>
              </a:rPr>
              <a:t>PRACTICE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radley Hand ITC" pitchFamily="66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 rot="21114854">
            <a:off x="7277833" y="696572"/>
            <a:ext cx="1785628" cy="67835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ÂM GHÉP</a:t>
            </a:r>
          </a:p>
        </p:txBody>
      </p:sp>
    </p:spTree>
    <p:extLst>
      <p:ext uri="{BB962C8B-B14F-4D97-AF65-F5344CB8AC3E}">
        <p14:creationId xmlns:p14="http://schemas.microsoft.com/office/powerpoint/2010/main" val="338955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5AE737-F2D6-454D-B43B-48B690362173}"/>
              </a:ext>
            </a:extLst>
          </p:cNvPr>
          <p:cNvSpPr/>
          <p:nvPr/>
        </p:nvSpPr>
        <p:spPr>
          <a:xfrm>
            <a:off x="1621971" y="762000"/>
            <a:ext cx="8459705" cy="60089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515102" y="969330"/>
            <a:ext cx="2971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dirty="0" err="1">
                <a:latin typeface="Tahoma" panose="020B0604030504040204" pitchFamily="34" charset="0"/>
                <a:cs typeface="Tahoma" panose="020B0604030504040204" pitchFamily="34" charset="0"/>
              </a:rPr>
              <a:t>kaisha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</a:t>
            </a:r>
            <a:endParaRPr 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515102" y="1629730"/>
            <a:ext cx="2971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dirty="0" err="1">
                <a:latin typeface="Tahoma" panose="020B0604030504040204" pitchFamily="34" charset="0"/>
                <a:cs typeface="Tahoma" panose="020B0604030504040204" pitchFamily="34" charset="0"/>
              </a:rPr>
              <a:t>okyakusan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</a:t>
            </a:r>
            <a:endParaRPr 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515102" y="2467930"/>
            <a:ext cx="2971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dirty="0" err="1">
                <a:latin typeface="Tahoma" panose="020B0604030504040204" pitchFamily="34" charset="0"/>
                <a:cs typeface="Tahoma" panose="020B0604030504040204" pitchFamily="34" charset="0"/>
              </a:rPr>
              <a:t>basho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</a:t>
            </a:r>
            <a:endParaRPr 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15102" y="3306130"/>
            <a:ext cx="2971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dirty="0" err="1">
                <a:latin typeface="Tahoma" panose="020B0604030504040204" pitchFamily="34" charset="0"/>
                <a:cs typeface="Tahoma" panose="020B0604030504040204" pitchFamily="34" charset="0"/>
              </a:rPr>
              <a:t>kingyo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</a:t>
            </a:r>
            <a:endParaRPr 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15102" y="4068130"/>
            <a:ext cx="2971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dirty="0" err="1">
                <a:latin typeface="Tahoma" panose="020B0604030504040204" pitchFamily="34" charset="0"/>
                <a:cs typeface="Tahoma" panose="020B0604030504040204" pitchFamily="34" charset="0"/>
              </a:rPr>
              <a:t>ryakugo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</a:t>
            </a:r>
            <a:endParaRPr 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515102" y="4830130"/>
            <a:ext cx="304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dirty="0" err="1">
                <a:latin typeface="Tahoma" panose="020B0604030504040204" pitchFamily="34" charset="0"/>
                <a:cs typeface="Tahoma" panose="020B0604030504040204" pitchFamily="34" charset="0"/>
              </a:rPr>
              <a:t>suiryoku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</a:t>
            </a:r>
            <a:endParaRPr 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15102" y="5592130"/>
            <a:ext cx="304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dirty="0" err="1">
                <a:latin typeface="Tahoma" panose="020B0604030504040204" pitchFamily="34" charset="0"/>
                <a:cs typeface="Tahoma" panose="020B0604030504040204" pitchFamily="34" charset="0"/>
              </a:rPr>
              <a:t>chairo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3200" dirty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</a:t>
            </a:r>
            <a:endParaRPr 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488388" y="968480"/>
            <a:ext cx="2590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かいしゃ</a:t>
            </a:r>
            <a:endParaRPr lang="en-US" sz="3600" b="1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310313" y="1629730"/>
            <a:ext cx="32009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b="1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おきゃくさん</a:t>
            </a:r>
            <a:endParaRPr lang="en-US" sz="3600" b="1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88388" y="2366831"/>
            <a:ext cx="26561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ばしょ</a:t>
            </a:r>
            <a:endParaRPr lang="en-US" sz="3600" b="1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488388" y="3243999"/>
            <a:ext cx="35932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きんぎょ</a:t>
            </a:r>
            <a:endParaRPr lang="en-US" sz="3600" b="1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488388" y="4005999"/>
            <a:ext cx="35932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りゃくご</a:t>
            </a:r>
            <a:endParaRPr lang="en-US" sz="3600" b="1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488388" y="4780332"/>
            <a:ext cx="35932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すいりょく</a:t>
            </a:r>
            <a:endParaRPr lang="en-US" sz="3600" b="1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488388" y="5548643"/>
            <a:ext cx="35932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b="1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ちゃいろ</a:t>
            </a:r>
            <a:endParaRPr lang="en-US" sz="3600" b="1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438948" y="230878"/>
            <a:ext cx="2825750" cy="6096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latin typeface="Extrafine" pitchFamily="2" charset="0"/>
                <a:ea typeface="Extrafine" pitchFamily="2" charset="0"/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76043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BC7E8D-96EA-436A-B6C3-6D5D7B724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4" y="142876"/>
            <a:ext cx="9039225" cy="6715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878A66-3F5C-4423-AB7E-5DC72C4EEC79}"/>
              </a:ext>
            </a:extLst>
          </p:cNvPr>
          <p:cNvSpPr txBox="1"/>
          <p:nvPr/>
        </p:nvSpPr>
        <p:spPr>
          <a:xfrm>
            <a:off x="7839075" y="1857375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ふうとう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02061-85A0-4039-AD71-7B7F4D5788D9}"/>
              </a:ext>
            </a:extLst>
          </p:cNvPr>
          <p:cNvSpPr txBox="1"/>
          <p:nvPr/>
        </p:nvSpPr>
        <p:spPr>
          <a:xfrm>
            <a:off x="3152775" y="2503706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のうぎょう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9E643-21C4-44AB-B86F-65722C028DE6}"/>
              </a:ext>
            </a:extLst>
          </p:cNvPr>
          <p:cNvSpPr txBox="1"/>
          <p:nvPr/>
        </p:nvSpPr>
        <p:spPr>
          <a:xfrm>
            <a:off x="3152775" y="1900893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おじいさん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96CA7-1593-41F3-BC2B-2BED967A8BBD}"/>
              </a:ext>
            </a:extLst>
          </p:cNvPr>
          <p:cNvSpPr txBox="1"/>
          <p:nvPr/>
        </p:nvSpPr>
        <p:spPr>
          <a:xfrm>
            <a:off x="3152775" y="1254562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おばあさん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A94CD-17B1-46AD-8021-087FD4EFBC14}"/>
              </a:ext>
            </a:extLst>
          </p:cNvPr>
          <p:cNvSpPr txBox="1"/>
          <p:nvPr/>
        </p:nvSpPr>
        <p:spPr>
          <a:xfrm>
            <a:off x="3152775" y="600760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おかあさん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A42B8-D3C4-4D15-895F-12D694FE97C7}"/>
              </a:ext>
            </a:extLst>
          </p:cNvPr>
          <p:cNvSpPr txBox="1"/>
          <p:nvPr/>
        </p:nvSpPr>
        <p:spPr>
          <a:xfrm>
            <a:off x="7839075" y="2547224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ぼうし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0C667-5B5F-4A51-BDD3-A2711388F662}"/>
              </a:ext>
            </a:extLst>
          </p:cNvPr>
          <p:cNvSpPr txBox="1"/>
          <p:nvPr/>
        </p:nvSpPr>
        <p:spPr>
          <a:xfrm>
            <a:off x="3152775" y="3105834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れいぞうこ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705B0-3746-4778-AB8C-C7E0DCB81519}"/>
              </a:ext>
            </a:extLst>
          </p:cNvPr>
          <p:cNvSpPr txBox="1"/>
          <p:nvPr/>
        </p:nvSpPr>
        <p:spPr>
          <a:xfrm>
            <a:off x="7839075" y="1246063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せんぷうき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549F8-E000-4143-B010-F2A8E3A149A8}"/>
              </a:ext>
            </a:extLst>
          </p:cNvPr>
          <p:cNvSpPr txBox="1"/>
          <p:nvPr/>
        </p:nvSpPr>
        <p:spPr>
          <a:xfrm>
            <a:off x="7839075" y="636121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おにいさん</a:t>
            </a:r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29F67-C004-49EF-B850-AD5F22CF06F3}"/>
              </a:ext>
            </a:extLst>
          </p:cNvPr>
          <p:cNvSpPr txBox="1"/>
          <p:nvPr/>
        </p:nvSpPr>
        <p:spPr>
          <a:xfrm>
            <a:off x="7839075" y="3150037"/>
            <a:ext cx="260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こうり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821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  <p:bldP spid="13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4A8B4C-09CB-46A7-B0EA-CAFCA6735B4C}"/>
              </a:ext>
            </a:extLst>
          </p:cNvPr>
          <p:cNvSpPr/>
          <p:nvPr/>
        </p:nvSpPr>
        <p:spPr>
          <a:xfrm>
            <a:off x="4319587" y="95250"/>
            <a:ext cx="4143375" cy="838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b="1" dirty="0"/>
              <a:t>自己紹介</a:t>
            </a:r>
            <a:endParaRPr lang="en-US" sz="4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E45236-5E7E-48A7-9169-F24F93C8B8FD}"/>
              </a:ext>
            </a:extLst>
          </p:cNvPr>
          <p:cNvSpPr/>
          <p:nvPr/>
        </p:nvSpPr>
        <p:spPr>
          <a:xfrm>
            <a:off x="1323975" y="1095374"/>
            <a:ext cx="9696450" cy="2428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</a:rPr>
              <a:t>はじめまして。</a:t>
            </a:r>
            <a:endParaRPr lang="en-US" altLang="ja-JP" sz="2800" dirty="0">
              <a:solidFill>
                <a:schemeClr val="tx1"/>
              </a:solidFill>
            </a:endParaRPr>
          </a:p>
          <a:p>
            <a:r>
              <a:rPr lang="ja-JP" altLang="en-US" sz="2800" dirty="0">
                <a:solidFill>
                  <a:schemeClr val="tx1"/>
                </a:solidFill>
              </a:rPr>
              <a:t>わたしは　</a:t>
            </a:r>
            <a:r>
              <a:rPr lang="en-US" altLang="ja-JP" sz="2800" dirty="0">
                <a:solidFill>
                  <a:schemeClr val="tx1"/>
                </a:solidFill>
              </a:rPr>
              <a:t>A</a:t>
            </a:r>
            <a:r>
              <a:rPr lang="ja-JP" altLang="en-US" sz="2800" dirty="0">
                <a:solidFill>
                  <a:schemeClr val="tx1"/>
                </a:solidFill>
              </a:rPr>
              <a:t>　です。</a:t>
            </a:r>
            <a:endParaRPr lang="en-US" altLang="ja-JP" sz="2800" dirty="0">
              <a:solidFill>
                <a:schemeClr val="tx1"/>
              </a:solidFill>
            </a:endParaRPr>
          </a:p>
          <a:p>
            <a:r>
              <a:rPr lang="en-US" altLang="ja-JP" sz="2800" dirty="0">
                <a:solidFill>
                  <a:schemeClr val="tx1"/>
                </a:solidFill>
              </a:rPr>
              <a:t>FPT</a:t>
            </a:r>
            <a:r>
              <a:rPr lang="ja-JP" altLang="en-US" sz="2800" dirty="0">
                <a:solidFill>
                  <a:schemeClr val="tx1"/>
                </a:solidFill>
              </a:rPr>
              <a:t>だいがく　の　がくせい　です。</a:t>
            </a:r>
            <a:endParaRPr lang="en-US" altLang="ja-JP" sz="2800" dirty="0">
              <a:solidFill>
                <a:schemeClr val="tx1"/>
              </a:solidFill>
            </a:endParaRPr>
          </a:p>
          <a:p>
            <a:r>
              <a:rPr lang="ja-JP" altLang="en-US" sz="2800" dirty="0">
                <a:solidFill>
                  <a:schemeClr val="tx1"/>
                </a:solidFill>
              </a:rPr>
              <a:t>どうぞ　よろしく　おねがいします。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561F9E-8F6D-4165-A055-0C60CECC7455}"/>
              </a:ext>
            </a:extLst>
          </p:cNvPr>
          <p:cNvSpPr/>
          <p:nvPr/>
        </p:nvSpPr>
        <p:spPr>
          <a:xfrm>
            <a:off x="1323975" y="3886198"/>
            <a:ext cx="9696450" cy="2552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2800" dirty="0">
                <a:solidFill>
                  <a:schemeClr val="tx1"/>
                </a:solidFill>
              </a:rPr>
              <a:t>Hajimemashite.</a:t>
            </a:r>
          </a:p>
          <a:p>
            <a:r>
              <a:rPr lang="vi-VN" sz="2800" dirty="0">
                <a:solidFill>
                  <a:schemeClr val="tx1"/>
                </a:solidFill>
              </a:rPr>
              <a:t>Watashi wa A desu.</a:t>
            </a:r>
          </a:p>
          <a:p>
            <a:r>
              <a:rPr lang="en-US" altLang="ja-JP" sz="2800">
                <a:solidFill>
                  <a:schemeClr val="tx1"/>
                </a:solidFill>
              </a:rPr>
              <a:t>FPT</a:t>
            </a:r>
            <a:r>
              <a:rPr lang="vi-VN" sz="2800">
                <a:solidFill>
                  <a:schemeClr val="tx1"/>
                </a:solidFill>
              </a:rPr>
              <a:t>daigaku </a:t>
            </a:r>
            <a:r>
              <a:rPr lang="vi-VN" sz="2800" dirty="0">
                <a:solidFill>
                  <a:schemeClr val="tx1"/>
                </a:solidFill>
              </a:rPr>
              <a:t>no gakusei desu.</a:t>
            </a:r>
          </a:p>
          <a:p>
            <a:r>
              <a:rPr lang="vi-VN" sz="2800" dirty="0">
                <a:solidFill>
                  <a:schemeClr val="tx1"/>
                </a:solidFill>
              </a:rPr>
              <a:t>Douzo yoroshiku onegai shimasu.</a:t>
            </a:r>
          </a:p>
        </p:txBody>
      </p:sp>
    </p:spTree>
    <p:extLst>
      <p:ext uri="{BB962C8B-B14F-4D97-AF65-F5344CB8AC3E}">
        <p14:creationId xmlns:p14="http://schemas.microsoft.com/office/powerpoint/2010/main" val="197801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EEF72E-6E6A-4888-ABEE-2F2314BBFA3C}"/>
              </a:ext>
            </a:extLst>
          </p:cNvPr>
          <p:cNvSpPr/>
          <p:nvPr/>
        </p:nvSpPr>
        <p:spPr>
          <a:xfrm>
            <a:off x="2711903" y="130629"/>
            <a:ext cx="7048500" cy="12001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dirty="0">
                <a:solidFill>
                  <a:schemeClr val="tx1"/>
                </a:solidFill>
              </a:rPr>
              <a:t>SỐ ĐẾM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249D06-6509-474E-8C9B-C5351011F876}"/>
              </a:ext>
            </a:extLst>
          </p:cNvPr>
          <p:cNvSpPr/>
          <p:nvPr/>
        </p:nvSpPr>
        <p:spPr>
          <a:xfrm>
            <a:off x="1361" y="1581151"/>
            <a:ext cx="2710542" cy="52768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1"/>
                </a:solidFill>
              </a:rPr>
              <a:t>1. ichi</a:t>
            </a:r>
          </a:p>
          <a:p>
            <a:r>
              <a:rPr lang="vi-VN" sz="3200" dirty="0">
                <a:solidFill>
                  <a:schemeClr val="tx1"/>
                </a:solidFill>
              </a:rPr>
              <a:t>2. ni</a:t>
            </a:r>
          </a:p>
          <a:p>
            <a:r>
              <a:rPr lang="vi-VN" sz="3200" dirty="0">
                <a:solidFill>
                  <a:schemeClr val="tx1"/>
                </a:solidFill>
              </a:rPr>
              <a:t>3. san</a:t>
            </a:r>
          </a:p>
          <a:p>
            <a:r>
              <a:rPr lang="vi-VN" sz="3200" dirty="0">
                <a:solidFill>
                  <a:schemeClr val="tx1"/>
                </a:solidFill>
              </a:rPr>
              <a:t>4. yon</a:t>
            </a:r>
          </a:p>
          <a:p>
            <a:r>
              <a:rPr lang="vi-VN" sz="3200" dirty="0">
                <a:solidFill>
                  <a:schemeClr val="tx1"/>
                </a:solidFill>
              </a:rPr>
              <a:t>5. go</a:t>
            </a:r>
          </a:p>
          <a:p>
            <a:r>
              <a:rPr lang="vi-VN" sz="3200" dirty="0">
                <a:solidFill>
                  <a:schemeClr val="tx1"/>
                </a:solidFill>
              </a:rPr>
              <a:t>6. roku</a:t>
            </a:r>
          </a:p>
          <a:p>
            <a:r>
              <a:rPr lang="vi-VN" sz="3200" dirty="0">
                <a:solidFill>
                  <a:schemeClr val="tx1"/>
                </a:solidFill>
              </a:rPr>
              <a:t>7. nana</a:t>
            </a:r>
          </a:p>
          <a:p>
            <a:r>
              <a:rPr lang="vi-VN" sz="3200" dirty="0">
                <a:solidFill>
                  <a:schemeClr val="tx1"/>
                </a:solidFill>
              </a:rPr>
              <a:t>8. hachi</a:t>
            </a:r>
          </a:p>
          <a:p>
            <a:r>
              <a:rPr lang="vi-VN" sz="3200" dirty="0">
                <a:solidFill>
                  <a:schemeClr val="tx1"/>
                </a:solidFill>
              </a:rPr>
              <a:t>9. kyuu</a:t>
            </a:r>
          </a:p>
          <a:p>
            <a:r>
              <a:rPr lang="vi-VN" sz="3200" dirty="0">
                <a:solidFill>
                  <a:schemeClr val="tx1"/>
                </a:solidFill>
              </a:rPr>
              <a:t>10. juu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42DE2-ECF2-44B6-ABDA-08BF192863DA}"/>
              </a:ext>
            </a:extLst>
          </p:cNvPr>
          <p:cNvSpPr/>
          <p:nvPr/>
        </p:nvSpPr>
        <p:spPr>
          <a:xfrm>
            <a:off x="3082019" y="1581151"/>
            <a:ext cx="2710542" cy="52768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1"/>
                </a:solidFill>
              </a:rPr>
              <a:t>11. Juu ichi</a:t>
            </a:r>
          </a:p>
          <a:p>
            <a:r>
              <a:rPr lang="vi-VN" sz="3200" dirty="0">
                <a:solidFill>
                  <a:schemeClr val="tx1"/>
                </a:solidFill>
              </a:rPr>
              <a:t>12. Juu ni</a:t>
            </a:r>
          </a:p>
          <a:p>
            <a:r>
              <a:rPr lang="vi-VN" sz="3200" dirty="0">
                <a:solidFill>
                  <a:schemeClr val="tx1"/>
                </a:solidFill>
              </a:rPr>
              <a:t>13. Juu san</a:t>
            </a:r>
          </a:p>
          <a:p>
            <a:r>
              <a:rPr lang="vi-VN" sz="3200" dirty="0">
                <a:solidFill>
                  <a:schemeClr val="tx1"/>
                </a:solidFill>
              </a:rPr>
              <a:t>14. Juu yon</a:t>
            </a:r>
          </a:p>
          <a:p>
            <a:r>
              <a:rPr lang="vi-VN" sz="3200" dirty="0">
                <a:solidFill>
                  <a:schemeClr val="tx1"/>
                </a:solidFill>
              </a:rPr>
              <a:t>15. Juu go</a:t>
            </a:r>
          </a:p>
          <a:p>
            <a:r>
              <a:rPr lang="vi-VN" sz="3200" dirty="0">
                <a:solidFill>
                  <a:schemeClr val="tx1"/>
                </a:solidFill>
              </a:rPr>
              <a:t>16. Juu roku</a:t>
            </a:r>
          </a:p>
          <a:p>
            <a:r>
              <a:rPr lang="vi-VN" sz="3200" dirty="0">
                <a:solidFill>
                  <a:schemeClr val="tx1"/>
                </a:solidFill>
              </a:rPr>
              <a:t>17. Juu nana</a:t>
            </a:r>
          </a:p>
          <a:p>
            <a:r>
              <a:rPr lang="vi-VN" sz="3200" dirty="0">
                <a:solidFill>
                  <a:schemeClr val="tx1"/>
                </a:solidFill>
              </a:rPr>
              <a:t>18. Juu hachi</a:t>
            </a:r>
          </a:p>
          <a:p>
            <a:r>
              <a:rPr lang="vi-VN" sz="3200" dirty="0">
                <a:solidFill>
                  <a:schemeClr val="tx1"/>
                </a:solidFill>
              </a:rPr>
              <a:t>19. Juu kyuu</a:t>
            </a:r>
          </a:p>
          <a:p>
            <a:r>
              <a:rPr lang="vi-VN" sz="3200" dirty="0">
                <a:solidFill>
                  <a:schemeClr val="tx1"/>
                </a:solidFill>
              </a:rPr>
              <a:t>20. Ni juu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41541B-FBA8-42DE-B98A-42AD1405D4F5}"/>
              </a:ext>
            </a:extLst>
          </p:cNvPr>
          <p:cNvSpPr/>
          <p:nvPr/>
        </p:nvSpPr>
        <p:spPr>
          <a:xfrm>
            <a:off x="6162677" y="1581151"/>
            <a:ext cx="2328180" cy="5276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1"/>
                </a:solidFill>
              </a:rPr>
              <a:t>1.</a:t>
            </a:r>
            <a:r>
              <a:rPr lang="ja-JP" altLang="en-US" sz="3200" dirty="0">
                <a:solidFill>
                  <a:schemeClr val="tx1"/>
                </a:solidFill>
              </a:rPr>
              <a:t>いち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2.</a:t>
            </a:r>
            <a:r>
              <a:rPr lang="ja-JP" altLang="en-US" sz="3200" dirty="0">
                <a:solidFill>
                  <a:schemeClr val="tx1"/>
                </a:solidFill>
              </a:rPr>
              <a:t>に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3.</a:t>
            </a:r>
            <a:r>
              <a:rPr lang="ja-JP" altLang="en-US" sz="3200" dirty="0">
                <a:solidFill>
                  <a:schemeClr val="tx1"/>
                </a:solidFill>
              </a:rPr>
              <a:t>さん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4.</a:t>
            </a:r>
            <a:r>
              <a:rPr lang="ja-JP" altLang="en-US" sz="3200" dirty="0">
                <a:solidFill>
                  <a:schemeClr val="tx1"/>
                </a:solidFill>
              </a:rPr>
              <a:t>よん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5.</a:t>
            </a:r>
            <a:r>
              <a:rPr lang="ja-JP" altLang="en-US" sz="3200" dirty="0">
                <a:solidFill>
                  <a:schemeClr val="tx1"/>
                </a:solidFill>
              </a:rPr>
              <a:t>ご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6.</a:t>
            </a:r>
            <a:r>
              <a:rPr lang="ja-JP" altLang="en-US" sz="3200" dirty="0">
                <a:solidFill>
                  <a:schemeClr val="tx1"/>
                </a:solidFill>
              </a:rPr>
              <a:t>ろく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7.</a:t>
            </a:r>
            <a:r>
              <a:rPr lang="ja-JP" altLang="en-US" sz="3200" dirty="0">
                <a:solidFill>
                  <a:schemeClr val="tx1"/>
                </a:solidFill>
              </a:rPr>
              <a:t>なな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8.</a:t>
            </a:r>
            <a:r>
              <a:rPr lang="ja-JP" altLang="en-US" sz="3200" dirty="0">
                <a:solidFill>
                  <a:schemeClr val="tx1"/>
                </a:solidFill>
              </a:rPr>
              <a:t>はち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9.</a:t>
            </a:r>
            <a:r>
              <a:rPr lang="ja-JP" altLang="en-US" sz="3200" dirty="0">
                <a:solidFill>
                  <a:schemeClr val="tx1"/>
                </a:solidFill>
              </a:rPr>
              <a:t>きゅう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10.</a:t>
            </a:r>
            <a:r>
              <a:rPr lang="ja-JP" altLang="en-US" sz="3200" dirty="0">
                <a:solidFill>
                  <a:schemeClr val="tx1"/>
                </a:solidFill>
              </a:rPr>
              <a:t>じゅう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64053-91D3-4A11-BB66-0851C6D3885D}"/>
              </a:ext>
            </a:extLst>
          </p:cNvPr>
          <p:cNvSpPr/>
          <p:nvPr/>
        </p:nvSpPr>
        <p:spPr>
          <a:xfrm>
            <a:off x="8675914" y="1581151"/>
            <a:ext cx="3277963" cy="5276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1"/>
                </a:solidFill>
              </a:rPr>
              <a:t>11.</a:t>
            </a:r>
            <a:r>
              <a:rPr lang="ja-JP" altLang="en-US" sz="3200" b="1" dirty="0">
                <a:solidFill>
                  <a:schemeClr val="tx1"/>
                </a:solidFill>
              </a:rPr>
              <a:t>じゅう</a:t>
            </a:r>
            <a:r>
              <a:rPr lang="ja-JP" altLang="en-US" sz="3200" dirty="0">
                <a:solidFill>
                  <a:schemeClr val="tx1"/>
                </a:solidFill>
              </a:rPr>
              <a:t>いち</a:t>
            </a:r>
            <a:r>
              <a:rPr lang="vi-VN" sz="3200" dirty="0">
                <a:solidFill>
                  <a:schemeClr val="tx1"/>
                </a:solidFill>
              </a:rPr>
              <a:t> </a:t>
            </a:r>
          </a:p>
          <a:p>
            <a:r>
              <a:rPr lang="vi-VN" sz="3200" dirty="0">
                <a:solidFill>
                  <a:schemeClr val="tx1"/>
                </a:solidFill>
              </a:rPr>
              <a:t>12.</a:t>
            </a:r>
            <a:r>
              <a:rPr lang="ja-JP" altLang="en-US" sz="3200" b="1" dirty="0">
                <a:solidFill>
                  <a:schemeClr val="tx1"/>
                </a:solidFill>
              </a:rPr>
              <a:t>じゅう</a:t>
            </a:r>
            <a:r>
              <a:rPr lang="ja-JP" altLang="en-US" sz="3200" dirty="0">
                <a:solidFill>
                  <a:schemeClr val="tx1"/>
                </a:solidFill>
              </a:rPr>
              <a:t>に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13.</a:t>
            </a:r>
            <a:r>
              <a:rPr lang="ja-JP" altLang="en-US" sz="3200" b="1" dirty="0">
                <a:solidFill>
                  <a:schemeClr val="tx1"/>
                </a:solidFill>
              </a:rPr>
              <a:t>じゅう</a:t>
            </a:r>
            <a:r>
              <a:rPr lang="ja-JP" altLang="en-US" sz="3200" dirty="0">
                <a:solidFill>
                  <a:schemeClr val="tx1"/>
                </a:solidFill>
              </a:rPr>
              <a:t>さん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14.</a:t>
            </a:r>
            <a:r>
              <a:rPr lang="ja-JP" altLang="en-US" sz="3200" b="1" dirty="0">
                <a:solidFill>
                  <a:schemeClr val="tx1"/>
                </a:solidFill>
              </a:rPr>
              <a:t>じゅう</a:t>
            </a:r>
            <a:r>
              <a:rPr lang="ja-JP" altLang="en-US" sz="3200" dirty="0">
                <a:solidFill>
                  <a:schemeClr val="tx1"/>
                </a:solidFill>
              </a:rPr>
              <a:t>よん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15.</a:t>
            </a:r>
            <a:r>
              <a:rPr lang="ja-JP" altLang="en-US" sz="3200" b="1" dirty="0">
                <a:solidFill>
                  <a:schemeClr val="tx1"/>
                </a:solidFill>
              </a:rPr>
              <a:t>じゅう</a:t>
            </a:r>
            <a:r>
              <a:rPr lang="ja-JP" altLang="en-US" sz="3200" dirty="0">
                <a:solidFill>
                  <a:schemeClr val="tx1"/>
                </a:solidFill>
              </a:rPr>
              <a:t>ご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16.</a:t>
            </a:r>
            <a:r>
              <a:rPr lang="ja-JP" altLang="en-US" sz="3200" b="1" dirty="0">
                <a:solidFill>
                  <a:schemeClr val="tx1"/>
                </a:solidFill>
              </a:rPr>
              <a:t>じゅう</a:t>
            </a:r>
            <a:r>
              <a:rPr lang="ja-JP" altLang="en-US" sz="3200" dirty="0">
                <a:solidFill>
                  <a:schemeClr val="tx1"/>
                </a:solidFill>
              </a:rPr>
              <a:t>ろく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17.</a:t>
            </a:r>
            <a:r>
              <a:rPr lang="ja-JP" altLang="en-US" sz="3200" b="1" dirty="0">
                <a:solidFill>
                  <a:schemeClr val="tx1"/>
                </a:solidFill>
              </a:rPr>
              <a:t>じゅう</a:t>
            </a:r>
            <a:r>
              <a:rPr lang="ja-JP" altLang="en-US" sz="3200" dirty="0">
                <a:solidFill>
                  <a:schemeClr val="tx1"/>
                </a:solidFill>
              </a:rPr>
              <a:t>なな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18.</a:t>
            </a:r>
            <a:r>
              <a:rPr lang="ja-JP" altLang="en-US" sz="3200" b="1" dirty="0">
                <a:solidFill>
                  <a:schemeClr val="tx1"/>
                </a:solidFill>
              </a:rPr>
              <a:t>じゅう</a:t>
            </a:r>
            <a:r>
              <a:rPr lang="ja-JP" altLang="en-US" sz="3200" dirty="0">
                <a:solidFill>
                  <a:schemeClr val="tx1"/>
                </a:solidFill>
              </a:rPr>
              <a:t>はち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19.</a:t>
            </a:r>
            <a:r>
              <a:rPr lang="ja-JP" altLang="en-US" sz="3200" b="1" dirty="0">
                <a:solidFill>
                  <a:schemeClr val="tx1"/>
                </a:solidFill>
              </a:rPr>
              <a:t>じゅう</a:t>
            </a:r>
            <a:r>
              <a:rPr lang="ja-JP" altLang="en-US" sz="3200" dirty="0">
                <a:solidFill>
                  <a:schemeClr val="tx1"/>
                </a:solidFill>
              </a:rPr>
              <a:t>きゅう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20.</a:t>
            </a:r>
            <a:r>
              <a:rPr lang="ja-JP" altLang="en-US" sz="3200" b="1" dirty="0">
                <a:solidFill>
                  <a:schemeClr val="tx1"/>
                </a:solidFill>
              </a:rPr>
              <a:t>にじゅう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52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A76006-2A4A-45C4-8E80-6ED9C64DEA77}"/>
              </a:ext>
            </a:extLst>
          </p:cNvPr>
          <p:cNvSpPr/>
          <p:nvPr/>
        </p:nvSpPr>
        <p:spPr>
          <a:xfrm>
            <a:off x="1360" y="1393371"/>
            <a:ext cx="3275239" cy="54646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1"/>
                </a:solidFill>
              </a:rPr>
              <a:t>10.</a:t>
            </a:r>
            <a:r>
              <a:rPr lang="ja-JP" altLang="en-US" sz="3200" dirty="0">
                <a:solidFill>
                  <a:schemeClr val="tx1"/>
                </a:solidFill>
              </a:rPr>
              <a:t>じゅう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20.</a:t>
            </a:r>
            <a:r>
              <a:rPr lang="ja-JP" altLang="en-US" sz="3200" dirty="0">
                <a:solidFill>
                  <a:schemeClr val="tx1"/>
                </a:solidFill>
              </a:rPr>
              <a:t>にじゅう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30.</a:t>
            </a:r>
            <a:r>
              <a:rPr lang="ja-JP" altLang="en-US" sz="3200" dirty="0">
                <a:solidFill>
                  <a:schemeClr val="tx1"/>
                </a:solidFill>
              </a:rPr>
              <a:t>さんじゅう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40.</a:t>
            </a:r>
            <a:r>
              <a:rPr lang="ja-JP" altLang="en-US" sz="3200" dirty="0">
                <a:solidFill>
                  <a:schemeClr val="tx1"/>
                </a:solidFill>
              </a:rPr>
              <a:t>よんじゅう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50.</a:t>
            </a:r>
            <a:r>
              <a:rPr lang="ja-JP" altLang="en-US" sz="3200" dirty="0">
                <a:solidFill>
                  <a:schemeClr val="tx1"/>
                </a:solidFill>
              </a:rPr>
              <a:t>ごじゅう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60.</a:t>
            </a:r>
            <a:r>
              <a:rPr lang="ja-JP" altLang="en-US" sz="3200" dirty="0">
                <a:solidFill>
                  <a:schemeClr val="tx1"/>
                </a:solidFill>
              </a:rPr>
              <a:t>ろくじゅう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70.</a:t>
            </a:r>
            <a:r>
              <a:rPr lang="ja-JP" altLang="en-US" sz="3200" dirty="0">
                <a:solidFill>
                  <a:schemeClr val="tx1"/>
                </a:solidFill>
              </a:rPr>
              <a:t>ななじゅう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80.</a:t>
            </a:r>
            <a:r>
              <a:rPr lang="ja-JP" altLang="en-US" sz="3200" dirty="0">
                <a:solidFill>
                  <a:schemeClr val="tx1"/>
                </a:solidFill>
              </a:rPr>
              <a:t>はちじゅう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90.</a:t>
            </a:r>
            <a:r>
              <a:rPr lang="ja-JP" altLang="en-US" sz="3200" dirty="0">
                <a:solidFill>
                  <a:schemeClr val="tx1"/>
                </a:solidFill>
              </a:rPr>
              <a:t>きゅうじゅう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100.</a:t>
            </a:r>
            <a:r>
              <a:rPr lang="ja-JP" altLang="en-US" sz="3200" dirty="0">
                <a:solidFill>
                  <a:schemeClr val="tx1"/>
                </a:solidFill>
              </a:rPr>
              <a:t>ひゃく</a:t>
            </a:r>
            <a:endParaRPr lang="vi-VN" sz="3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001309-3482-4280-808E-B1A2F694C91C}"/>
              </a:ext>
            </a:extLst>
          </p:cNvPr>
          <p:cNvSpPr/>
          <p:nvPr/>
        </p:nvSpPr>
        <p:spPr>
          <a:xfrm>
            <a:off x="2711903" y="130629"/>
            <a:ext cx="7048500" cy="10123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dirty="0">
                <a:solidFill>
                  <a:schemeClr val="tx1"/>
                </a:solidFill>
              </a:rPr>
              <a:t>SỐ ĐẾM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C98BF-EF61-409E-BE0F-906E5F3B27F8}"/>
              </a:ext>
            </a:extLst>
          </p:cNvPr>
          <p:cNvSpPr/>
          <p:nvPr/>
        </p:nvSpPr>
        <p:spPr>
          <a:xfrm>
            <a:off x="3354161" y="1393371"/>
            <a:ext cx="3275239" cy="546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 dirty="0">
                <a:solidFill>
                  <a:schemeClr val="tx1"/>
                </a:solidFill>
              </a:rPr>
              <a:t>Hàng trăm:</a:t>
            </a:r>
          </a:p>
          <a:p>
            <a:r>
              <a:rPr lang="vi-VN" sz="3200" dirty="0">
                <a:solidFill>
                  <a:schemeClr val="tx1"/>
                </a:solidFill>
              </a:rPr>
              <a:t>Hyaku(</a:t>
            </a:r>
            <a:r>
              <a:rPr lang="ja-JP" altLang="en-US" sz="3200" dirty="0">
                <a:solidFill>
                  <a:schemeClr val="tx1"/>
                </a:solidFill>
              </a:rPr>
              <a:t>ひゃく）</a:t>
            </a:r>
            <a:endParaRPr lang="vi-VN" altLang="ja-JP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100. </a:t>
            </a:r>
            <a:r>
              <a:rPr lang="ja-JP" altLang="en-US" sz="3200" dirty="0">
                <a:solidFill>
                  <a:schemeClr val="tx1"/>
                </a:solidFill>
              </a:rPr>
              <a:t>ひゃく</a:t>
            </a:r>
            <a:endParaRPr lang="en-US" altLang="ja-JP" sz="3200" dirty="0">
              <a:solidFill>
                <a:schemeClr val="tx1"/>
              </a:solidFill>
            </a:endParaRPr>
          </a:p>
          <a:p>
            <a:r>
              <a:rPr lang="en-US" altLang="ja-JP" sz="3200" dirty="0">
                <a:solidFill>
                  <a:schemeClr val="tx1"/>
                </a:solidFill>
              </a:rPr>
              <a:t>200</a:t>
            </a:r>
            <a:r>
              <a:rPr lang="ja-JP" altLang="en-US" sz="3200" dirty="0">
                <a:solidFill>
                  <a:schemeClr val="tx1"/>
                </a:solidFill>
              </a:rPr>
              <a:t>．にひゃく</a:t>
            </a:r>
            <a:endParaRPr lang="en-US" altLang="ja-JP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Đặc biệt:</a:t>
            </a:r>
          </a:p>
          <a:p>
            <a:r>
              <a:rPr lang="vi-VN" sz="3200" b="1" dirty="0">
                <a:solidFill>
                  <a:schemeClr val="tx1"/>
                </a:solidFill>
              </a:rPr>
              <a:t>300.</a:t>
            </a:r>
            <a:r>
              <a:rPr lang="ja-JP" altLang="en-US" sz="3200" b="1" dirty="0">
                <a:solidFill>
                  <a:schemeClr val="tx1"/>
                </a:solidFill>
              </a:rPr>
              <a:t>さんびゃく</a:t>
            </a:r>
            <a:endParaRPr lang="vi-VN" sz="3200" b="1" dirty="0">
              <a:solidFill>
                <a:schemeClr val="tx1"/>
              </a:solidFill>
            </a:endParaRPr>
          </a:p>
          <a:p>
            <a:r>
              <a:rPr lang="vi-VN" sz="3200" b="1" dirty="0">
                <a:solidFill>
                  <a:schemeClr val="tx1"/>
                </a:solidFill>
              </a:rPr>
              <a:t>600.</a:t>
            </a:r>
            <a:r>
              <a:rPr lang="ja-JP" altLang="en-US" sz="3200" b="1" dirty="0">
                <a:solidFill>
                  <a:schemeClr val="tx1"/>
                </a:solidFill>
              </a:rPr>
              <a:t>ろっぴゃく</a:t>
            </a:r>
            <a:endParaRPr lang="vi-VN" sz="3200" b="1" dirty="0">
              <a:solidFill>
                <a:schemeClr val="tx1"/>
              </a:solidFill>
            </a:endParaRPr>
          </a:p>
          <a:p>
            <a:r>
              <a:rPr lang="vi-VN" sz="3200" b="1" dirty="0">
                <a:solidFill>
                  <a:schemeClr val="tx1"/>
                </a:solidFill>
              </a:rPr>
              <a:t>800.</a:t>
            </a:r>
            <a:r>
              <a:rPr lang="ja-JP" altLang="en-US" sz="3200" b="1" dirty="0">
                <a:solidFill>
                  <a:schemeClr val="tx1"/>
                </a:solidFill>
              </a:rPr>
              <a:t>はっぴゃく</a:t>
            </a:r>
            <a:endParaRPr lang="vi-VN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0FF9A-1BE3-458A-9D68-7E1BF77C050A}"/>
              </a:ext>
            </a:extLst>
          </p:cNvPr>
          <p:cNvSpPr/>
          <p:nvPr/>
        </p:nvSpPr>
        <p:spPr>
          <a:xfrm>
            <a:off x="6706962" y="1393371"/>
            <a:ext cx="3275239" cy="54646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 dirty="0">
                <a:solidFill>
                  <a:schemeClr val="tx1"/>
                </a:solidFill>
              </a:rPr>
              <a:t>Hàng nghìn:</a:t>
            </a: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　</a:t>
            </a:r>
            <a:r>
              <a:rPr lang="vi-VN" altLang="ja-JP" sz="3200" dirty="0">
                <a:solidFill>
                  <a:schemeClr val="tx1"/>
                </a:solidFill>
              </a:rPr>
              <a:t>sen</a:t>
            </a:r>
            <a:r>
              <a:rPr lang="ja-JP" altLang="en-US" sz="3200" dirty="0">
                <a:solidFill>
                  <a:schemeClr val="tx1"/>
                </a:solidFill>
              </a:rPr>
              <a:t>（せん）</a:t>
            </a:r>
            <a:endParaRPr lang="vi-VN" altLang="ja-JP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1000.</a:t>
            </a:r>
            <a:r>
              <a:rPr lang="ja-JP" altLang="en-US" sz="3200" dirty="0">
                <a:solidFill>
                  <a:schemeClr val="tx1"/>
                </a:solidFill>
              </a:rPr>
              <a:t>せん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2000.</a:t>
            </a:r>
            <a:r>
              <a:rPr lang="ja-JP" altLang="en-US" sz="3200" dirty="0">
                <a:solidFill>
                  <a:schemeClr val="tx1"/>
                </a:solidFill>
              </a:rPr>
              <a:t>にせん</a:t>
            </a:r>
            <a:endParaRPr lang="vi-VN" sz="3200" dirty="0">
              <a:solidFill>
                <a:schemeClr val="tx1"/>
              </a:solidFill>
            </a:endParaRPr>
          </a:p>
          <a:p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Đặc biệt:</a:t>
            </a:r>
          </a:p>
          <a:p>
            <a:r>
              <a:rPr lang="vi-VN" sz="3200" dirty="0">
                <a:solidFill>
                  <a:schemeClr val="tx1"/>
                </a:solidFill>
              </a:rPr>
              <a:t>3000.</a:t>
            </a:r>
            <a:r>
              <a:rPr lang="ja-JP" altLang="en-US" sz="3200" dirty="0">
                <a:solidFill>
                  <a:schemeClr val="tx1"/>
                </a:solidFill>
              </a:rPr>
              <a:t>さんぜん</a:t>
            </a:r>
            <a:endParaRPr lang="vi-VN" sz="3200" dirty="0">
              <a:solidFill>
                <a:schemeClr val="tx1"/>
              </a:solidFill>
            </a:endParaRPr>
          </a:p>
          <a:p>
            <a:r>
              <a:rPr lang="vi-VN" sz="3200" dirty="0">
                <a:solidFill>
                  <a:schemeClr val="tx1"/>
                </a:solidFill>
              </a:rPr>
              <a:t>8000.</a:t>
            </a:r>
            <a:r>
              <a:rPr lang="ja-JP" altLang="en-US" sz="3200" dirty="0">
                <a:solidFill>
                  <a:schemeClr val="tx1"/>
                </a:solidFill>
              </a:rPr>
              <a:t>はっせん</a:t>
            </a:r>
            <a:endParaRPr lang="vi-VN" sz="3200" dirty="0">
              <a:solidFill>
                <a:schemeClr val="tx1"/>
              </a:solidFill>
            </a:endParaRPr>
          </a:p>
          <a:p>
            <a:pPr algn="ctr"/>
            <a:endParaRPr lang="vi-VN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FDA30-A00C-40C0-A6FF-282D0031CBFB}"/>
              </a:ext>
            </a:extLst>
          </p:cNvPr>
          <p:cNvSpPr/>
          <p:nvPr/>
        </p:nvSpPr>
        <p:spPr>
          <a:xfrm>
            <a:off x="10059763" y="1393370"/>
            <a:ext cx="2132237" cy="54646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dirty="0">
                <a:solidFill>
                  <a:schemeClr val="tx1"/>
                </a:solidFill>
              </a:rPr>
              <a:t>Hàng vạn</a:t>
            </a:r>
          </a:p>
          <a:p>
            <a:pPr algn="ctr"/>
            <a:r>
              <a:rPr lang="vi-VN" sz="2800" b="1" dirty="0">
                <a:solidFill>
                  <a:schemeClr val="tx1"/>
                </a:solidFill>
              </a:rPr>
              <a:t>Man(</a:t>
            </a:r>
            <a:r>
              <a:rPr lang="ja-JP" altLang="en-US" sz="2800" b="1" dirty="0">
                <a:solidFill>
                  <a:schemeClr val="tx1"/>
                </a:solidFill>
              </a:rPr>
              <a:t>まん）</a:t>
            </a:r>
            <a:endParaRPr lang="en-US" altLang="ja-JP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10000</a:t>
            </a:r>
            <a:r>
              <a:rPr lang="vi-VN" altLang="ja-JP" sz="2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いちまん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20000</a:t>
            </a:r>
            <a:r>
              <a:rPr lang="vi-VN" altLang="ja-JP" sz="2800" dirty="0">
                <a:solidFill>
                  <a:schemeClr val="tx1"/>
                </a:solidFill>
              </a:rPr>
              <a:t>.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にまん　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38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3D995-8C8B-4E35-BAEC-FF232CB51194}"/>
              </a:ext>
            </a:extLst>
          </p:cNvPr>
          <p:cNvSpPr/>
          <p:nvPr/>
        </p:nvSpPr>
        <p:spPr>
          <a:xfrm>
            <a:off x="285750" y="161925"/>
            <a:ext cx="2352676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6</a:t>
            </a:r>
            <a:r>
              <a:rPr lang="en-US" sz="2800" dirty="0"/>
              <a:t>324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E0817-22EB-4A74-86D1-8D416887AB14}"/>
              </a:ext>
            </a:extLst>
          </p:cNvPr>
          <p:cNvSpPr/>
          <p:nvPr/>
        </p:nvSpPr>
        <p:spPr>
          <a:xfrm>
            <a:off x="285749" y="1304925"/>
            <a:ext cx="2352676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6320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55F0A2-8CF8-48B9-8E43-B28BCB56911D}"/>
              </a:ext>
            </a:extLst>
          </p:cNvPr>
          <p:cNvSpPr/>
          <p:nvPr/>
        </p:nvSpPr>
        <p:spPr>
          <a:xfrm>
            <a:off x="285748" y="2447925"/>
            <a:ext cx="2352676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86</a:t>
            </a:r>
            <a:r>
              <a:rPr lang="en-US" altLang="ja-JP" sz="2800" dirty="0"/>
              <a:t>8</a:t>
            </a:r>
            <a:r>
              <a:rPr lang="en-US" sz="2800" dirty="0"/>
              <a:t>0</a:t>
            </a:r>
            <a:r>
              <a:rPr lang="en-US" altLang="ja-JP" sz="2800" dirty="0"/>
              <a:t>1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ACF56-8147-48F0-BA56-B0A9E6BA3DEE}"/>
              </a:ext>
            </a:extLst>
          </p:cNvPr>
          <p:cNvSpPr/>
          <p:nvPr/>
        </p:nvSpPr>
        <p:spPr>
          <a:xfrm>
            <a:off x="285747" y="3590925"/>
            <a:ext cx="2352676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9870</a:t>
            </a:r>
            <a:r>
              <a:rPr lang="en-US" altLang="ja-JP" sz="2800" dirty="0"/>
              <a:t>00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FA1C3-F3DE-4FA9-8DD8-0AB461A61C63}"/>
              </a:ext>
            </a:extLst>
          </p:cNvPr>
          <p:cNvSpPr/>
          <p:nvPr/>
        </p:nvSpPr>
        <p:spPr>
          <a:xfrm>
            <a:off x="285746" y="4733925"/>
            <a:ext cx="2352676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6830000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3EFD3-80CB-4326-98EF-987B1C3D8B1C}"/>
              </a:ext>
            </a:extLst>
          </p:cNvPr>
          <p:cNvSpPr/>
          <p:nvPr/>
        </p:nvSpPr>
        <p:spPr>
          <a:xfrm>
            <a:off x="285745" y="5876925"/>
            <a:ext cx="2352676" cy="76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78342000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CC0921-58E1-4CBA-AF97-3FD15FA98ED6}"/>
              </a:ext>
            </a:extLst>
          </p:cNvPr>
          <p:cNvSpPr/>
          <p:nvPr/>
        </p:nvSpPr>
        <p:spPr>
          <a:xfrm>
            <a:off x="3181350" y="161925"/>
            <a:ext cx="8601075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/>
              <a:t>ろくせん　さんびゃく　にじゅう　よん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D29D00-220C-4621-9541-4CC3D28F1727}"/>
              </a:ext>
            </a:extLst>
          </p:cNvPr>
          <p:cNvSpPr/>
          <p:nvPr/>
        </p:nvSpPr>
        <p:spPr>
          <a:xfrm>
            <a:off x="3181349" y="1304925"/>
            <a:ext cx="8601075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/>
              <a:t>ろくせん　さんびゃく　にじゅう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F2912B-AB56-4E51-A610-D85B9995DBC7}"/>
              </a:ext>
            </a:extLst>
          </p:cNvPr>
          <p:cNvSpPr/>
          <p:nvPr/>
        </p:nvSpPr>
        <p:spPr>
          <a:xfrm>
            <a:off x="3181348" y="2447925"/>
            <a:ext cx="8601075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/>
              <a:t>はちまん　ろくせん　はっぴゃく　いち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7F3A92-4285-4C34-8490-9593FD57F160}"/>
              </a:ext>
            </a:extLst>
          </p:cNvPr>
          <p:cNvSpPr/>
          <p:nvPr/>
        </p:nvSpPr>
        <p:spPr>
          <a:xfrm>
            <a:off x="3181347" y="3590925"/>
            <a:ext cx="8601075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/>
              <a:t>きゅうじゅうはちまん　ななせん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B5BE6B-BDBE-4D94-966E-EB3C91463A2D}"/>
              </a:ext>
            </a:extLst>
          </p:cNvPr>
          <p:cNvSpPr/>
          <p:nvPr/>
        </p:nvSpPr>
        <p:spPr>
          <a:xfrm>
            <a:off x="3181346" y="4733925"/>
            <a:ext cx="8601075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/>
              <a:t>ろっぴゃく　はちじゅう　さんまん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44BCC3-8D2C-4422-8DC8-1D727F6DCDAB}"/>
              </a:ext>
            </a:extLst>
          </p:cNvPr>
          <p:cNvSpPr/>
          <p:nvPr/>
        </p:nvSpPr>
        <p:spPr>
          <a:xfrm>
            <a:off x="3181345" y="5876925"/>
            <a:ext cx="8601075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/>
              <a:t>ななせんはっぴゃくさんじゅうよんまん　にせん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056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9D528-06FB-4A20-B915-4A1F2936F560}"/>
              </a:ext>
            </a:extLst>
          </p:cNvPr>
          <p:cNvSpPr/>
          <p:nvPr/>
        </p:nvSpPr>
        <p:spPr>
          <a:xfrm>
            <a:off x="2711903" y="130629"/>
            <a:ext cx="7048500" cy="10123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dirty="0">
                <a:solidFill>
                  <a:schemeClr val="tx1"/>
                </a:solidFill>
              </a:rPr>
              <a:t>Practice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59271-5E8D-42A4-BF8F-0B3FB307D39C}"/>
              </a:ext>
            </a:extLst>
          </p:cNvPr>
          <p:cNvSpPr/>
          <p:nvPr/>
        </p:nvSpPr>
        <p:spPr>
          <a:xfrm>
            <a:off x="0" y="1447802"/>
            <a:ext cx="158931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F61471-6A43-424A-A1F7-00100E709A6C}"/>
              </a:ext>
            </a:extLst>
          </p:cNvPr>
          <p:cNvSpPr/>
          <p:nvPr/>
        </p:nvSpPr>
        <p:spPr>
          <a:xfrm>
            <a:off x="0" y="2547258"/>
            <a:ext cx="158931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79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24B561-9040-4F89-8094-472061544501}"/>
              </a:ext>
            </a:extLst>
          </p:cNvPr>
          <p:cNvSpPr/>
          <p:nvPr/>
        </p:nvSpPr>
        <p:spPr>
          <a:xfrm>
            <a:off x="0" y="3679372"/>
            <a:ext cx="158931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83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1940F7-D74A-4B1D-A0E0-42EE67F700A6}"/>
              </a:ext>
            </a:extLst>
          </p:cNvPr>
          <p:cNvSpPr/>
          <p:nvPr/>
        </p:nvSpPr>
        <p:spPr>
          <a:xfrm>
            <a:off x="0" y="4811486"/>
            <a:ext cx="158931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56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8F9E7-82B6-49A9-BB73-19C9536A8F5E}"/>
              </a:ext>
            </a:extLst>
          </p:cNvPr>
          <p:cNvSpPr/>
          <p:nvPr/>
        </p:nvSpPr>
        <p:spPr>
          <a:xfrm>
            <a:off x="0" y="5943600"/>
            <a:ext cx="158931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48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FFF01E-AA09-4C4D-90B8-5D059680ECB7}"/>
              </a:ext>
            </a:extLst>
          </p:cNvPr>
          <p:cNvSpPr/>
          <p:nvPr/>
        </p:nvSpPr>
        <p:spPr>
          <a:xfrm>
            <a:off x="1925410" y="1447802"/>
            <a:ext cx="36576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にじゅうよん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51766-4E99-4B4F-9125-DA2A54F02FAD}"/>
              </a:ext>
            </a:extLst>
          </p:cNvPr>
          <p:cNvSpPr/>
          <p:nvPr/>
        </p:nvSpPr>
        <p:spPr>
          <a:xfrm>
            <a:off x="1925410" y="2601689"/>
            <a:ext cx="36576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ななじゅうきゅう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C4DCB1-8F27-465D-9F3D-DA7AE14154CF}"/>
              </a:ext>
            </a:extLst>
          </p:cNvPr>
          <p:cNvSpPr/>
          <p:nvPr/>
        </p:nvSpPr>
        <p:spPr>
          <a:xfrm>
            <a:off x="1925410" y="3733803"/>
            <a:ext cx="36576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はちじゅうさん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60A8FA-0AAB-451E-9DAF-8B300CC5AFB0}"/>
              </a:ext>
            </a:extLst>
          </p:cNvPr>
          <p:cNvSpPr/>
          <p:nvPr/>
        </p:nvSpPr>
        <p:spPr>
          <a:xfrm>
            <a:off x="1925410" y="4811486"/>
            <a:ext cx="36576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ごじゅうろく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1F1BF-C625-40A2-A81E-1FFD8A10557F}"/>
              </a:ext>
            </a:extLst>
          </p:cNvPr>
          <p:cNvSpPr/>
          <p:nvPr/>
        </p:nvSpPr>
        <p:spPr>
          <a:xfrm>
            <a:off x="1925410" y="5943600"/>
            <a:ext cx="36576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よんじゅうはち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00BF8D-30DF-4C82-9BD6-E7ED495E4670}"/>
              </a:ext>
            </a:extLst>
          </p:cNvPr>
          <p:cNvSpPr/>
          <p:nvPr/>
        </p:nvSpPr>
        <p:spPr>
          <a:xfrm>
            <a:off x="6608990" y="1447802"/>
            <a:ext cx="158931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224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87162B-B716-4C6E-9E22-6D7F818221B3}"/>
              </a:ext>
            </a:extLst>
          </p:cNvPr>
          <p:cNvSpPr/>
          <p:nvPr/>
        </p:nvSpPr>
        <p:spPr>
          <a:xfrm>
            <a:off x="6608990" y="2547258"/>
            <a:ext cx="158931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379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927A40-E466-4A2F-B892-E9619B4B2A18}"/>
              </a:ext>
            </a:extLst>
          </p:cNvPr>
          <p:cNvSpPr/>
          <p:nvPr/>
        </p:nvSpPr>
        <p:spPr>
          <a:xfrm>
            <a:off x="6608990" y="3679372"/>
            <a:ext cx="158931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683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E3B29D-08C8-4F1C-BD6E-C66FDE4C8445}"/>
              </a:ext>
            </a:extLst>
          </p:cNvPr>
          <p:cNvSpPr/>
          <p:nvPr/>
        </p:nvSpPr>
        <p:spPr>
          <a:xfrm>
            <a:off x="6608990" y="4811486"/>
            <a:ext cx="158931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856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F6509C-5970-4744-B7E9-BA3ED4127FCD}"/>
              </a:ext>
            </a:extLst>
          </p:cNvPr>
          <p:cNvSpPr/>
          <p:nvPr/>
        </p:nvSpPr>
        <p:spPr>
          <a:xfrm>
            <a:off x="6608990" y="5943600"/>
            <a:ext cx="1589314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148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44D096-40DE-4912-9C0E-19688BE82FCA}"/>
              </a:ext>
            </a:extLst>
          </p:cNvPr>
          <p:cNvSpPr/>
          <p:nvPr/>
        </p:nvSpPr>
        <p:spPr>
          <a:xfrm>
            <a:off x="8534400" y="1447802"/>
            <a:ext cx="36576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にひゃく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にじゅうよん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C0A44C-C609-47D8-AD56-3469B21A1AD9}"/>
              </a:ext>
            </a:extLst>
          </p:cNvPr>
          <p:cNvSpPr/>
          <p:nvPr/>
        </p:nvSpPr>
        <p:spPr>
          <a:xfrm>
            <a:off x="8534400" y="2601689"/>
            <a:ext cx="36576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さんびゃくななじゅうきゅう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A81C50-09A8-47A6-89D0-1292A965B248}"/>
              </a:ext>
            </a:extLst>
          </p:cNvPr>
          <p:cNvSpPr/>
          <p:nvPr/>
        </p:nvSpPr>
        <p:spPr>
          <a:xfrm>
            <a:off x="8534400" y="3733803"/>
            <a:ext cx="36576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ろっぴゃく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はちじゅうさん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6569D0-FED6-475A-8A33-FE92FFAB1C27}"/>
              </a:ext>
            </a:extLst>
          </p:cNvPr>
          <p:cNvSpPr/>
          <p:nvPr/>
        </p:nvSpPr>
        <p:spPr>
          <a:xfrm>
            <a:off x="8534400" y="4811486"/>
            <a:ext cx="36576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はっぴゃく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ごじゅうろく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AFA09C-7480-4B39-8343-BA778F3E3759}"/>
              </a:ext>
            </a:extLst>
          </p:cNvPr>
          <p:cNvSpPr/>
          <p:nvPr/>
        </p:nvSpPr>
        <p:spPr>
          <a:xfrm>
            <a:off x="8534400" y="5943600"/>
            <a:ext cx="36576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ひゃく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よんじゅうはち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3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A46ABE-78D2-42EE-B393-8C0F61B607F2}"/>
              </a:ext>
            </a:extLst>
          </p:cNvPr>
          <p:cNvSpPr/>
          <p:nvPr/>
        </p:nvSpPr>
        <p:spPr>
          <a:xfrm>
            <a:off x="990604" y="80963"/>
            <a:ext cx="3305175" cy="1095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あかい</a:t>
            </a:r>
            <a:endParaRPr lang="en-US"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0D9926-B0E7-4033-8831-A8B6B1CCF9E5}"/>
              </a:ext>
            </a:extLst>
          </p:cNvPr>
          <p:cNvSpPr/>
          <p:nvPr/>
        </p:nvSpPr>
        <p:spPr>
          <a:xfrm>
            <a:off x="990603" y="1481138"/>
            <a:ext cx="3305175" cy="1095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あう</a:t>
            </a:r>
            <a:endParaRPr lang="en-US" sz="5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660242-5201-4BCA-9267-62788901441A}"/>
              </a:ext>
            </a:extLst>
          </p:cNvPr>
          <p:cNvSpPr/>
          <p:nvPr/>
        </p:nvSpPr>
        <p:spPr>
          <a:xfrm>
            <a:off x="990602" y="2881313"/>
            <a:ext cx="3305175" cy="1095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あおい</a:t>
            </a:r>
            <a:endParaRPr lang="en-US" sz="5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EA507-66AE-49D1-9E51-DFF386D2372E}"/>
              </a:ext>
            </a:extLst>
          </p:cNvPr>
          <p:cNvSpPr/>
          <p:nvPr/>
        </p:nvSpPr>
        <p:spPr>
          <a:xfrm>
            <a:off x="990601" y="4248150"/>
            <a:ext cx="3305175" cy="1095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あき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FE9EC-FAAA-4EF4-B6B5-2F8A9C043202}"/>
              </a:ext>
            </a:extLst>
          </p:cNvPr>
          <p:cNvSpPr/>
          <p:nvPr/>
        </p:nvSpPr>
        <p:spPr>
          <a:xfrm>
            <a:off x="990600" y="5648325"/>
            <a:ext cx="3305175" cy="1095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さか</a:t>
            </a:r>
            <a:endParaRPr lang="en-US" sz="5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84CED-6069-4FA0-9255-B77F3C10B2FB}"/>
              </a:ext>
            </a:extLst>
          </p:cNvPr>
          <p:cNvSpPr/>
          <p:nvPr/>
        </p:nvSpPr>
        <p:spPr>
          <a:xfrm>
            <a:off x="8048629" y="80963"/>
            <a:ext cx="3305175" cy="1095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しかく</a:t>
            </a:r>
            <a:endParaRPr lang="en-US" sz="5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6155E-FB2C-429C-B6C6-D380188995A8}"/>
              </a:ext>
            </a:extLst>
          </p:cNvPr>
          <p:cNvSpPr/>
          <p:nvPr/>
        </p:nvSpPr>
        <p:spPr>
          <a:xfrm>
            <a:off x="8048628" y="1481138"/>
            <a:ext cx="3305175" cy="1095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さけ</a:t>
            </a:r>
            <a:endParaRPr lang="en-US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56D39-EF3E-445F-BD29-F95082FF90C6}"/>
              </a:ext>
            </a:extLst>
          </p:cNvPr>
          <p:cNvSpPr/>
          <p:nvPr/>
        </p:nvSpPr>
        <p:spPr>
          <a:xfrm>
            <a:off x="8048627" y="2881313"/>
            <a:ext cx="3305175" cy="1095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いす</a:t>
            </a:r>
            <a:endParaRPr lang="en-US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04191-E5ED-499F-8FA8-0C55897BEDF4}"/>
              </a:ext>
            </a:extLst>
          </p:cNvPr>
          <p:cNvSpPr/>
          <p:nvPr/>
        </p:nvSpPr>
        <p:spPr>
          <a:xfrm>
            <a:off x="8048626" y="4248150"/>
            <a:ext cx="3305175" cy="1095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せかい</a:t>
            </a:r>
            <a:endParaRPr lang="en-US" sz="5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EEC76-1185-4EDA-8054-45F8CDC09FB2}"/>
              </a:ext>
            </a:extLst>
          </p:cNvPr>
          <p:cNvSpPr/>
          <p:nvPr/>
        </p:nvSpPr>
        <p:spPr>
          <a:xfrm>
            <a:off x="8048625" y="5648325"/>
            <a:ext cx="3305175" cy="10953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/>
              <a:t>きそく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6959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9D528-06FB-4A20-B915-4A1F2936F560}"/>
              </a:ext>
            </a:extLst>
          </p:cNvPr>
          <p:cNvSpPr/>
          <p:nvPr/>
        </p:nvSpPr>
        <p:spPr>
          <a:xfrm>
            <a:off x="2711903" y="130629"/>
            <a:ext cx="7048500" cy="10123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dirty="0">
                <a:solidFill>
                  <a:schemeClr val="tx1"/>
                </a:solidFill>
              </a:rPr>
              <a:t>Practice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F00D3-C228-4757-BC5F-49FA40108900}"/>
              </a:ext>
            </a:extLst>
          </p:cNvPr>
          <p:cNvSpPr/>
          <p:nvPr/>
        </p:nvSpPr>
        <p:spPr>
          <a:xfrm>
            <a:off x="2838450" y="1440996"/>
            <a:ext cx="3124200" cy="866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8400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8FC843-B5B0-4D49-9E01-F442F3D8CBEE}"/>
              </a:ext>
            </a:extLst>
          </p:cNvPr>
          <p:cNvSpPr/>
          <p:nvPr/>
        </p:nvSpPr>
        <p:spPr>
          <a:xfrm>
            <a:off x="2838450" y="2545896"/>
            <a:ext cx="3124200" cy="866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7300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83A83F-0734-4D6A-959B-1C855A64DB32}"/>
              </a:ext>
            </a:extLst>
          </p:cNvPr>
          <p:cNvSpPr/>
          <p:nvPr/>
        </p:nvSpPr>
        <p:spPr>
          <a:xfrm>
            <a:off x="2838450" y="3650796"/>
            <a:ext cx="3124200" cy="866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25800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CFDF5F-E941-48C2-93EB-F0A2B5A5C2F0}"/>
              </a:ext>
            </a:extLst>
          </p:cNvPr>
          <p:cNvSpPr/>
          <p:nvPr/>
        </p:nvSpPr>
        <p:spPr>
          <a:xfrm>
            <a:off x="2838450" y="4755696"/>
            <a:ext cx="3124200" cy="866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243000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58AD51-2863-49ED-9118-083D2E126F34}"/>
              </a:ext>
            </a:extLst>
          </p:cNvPr>
          <p:cNvSpPr/>
          <p:nvPr/>
        </p:nvSpPr>
        <p:spPr>
          <a:xfrm>
            <a:off x="2838450" y="5860596"/>
            <a:ext cx="3124200" cy="866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1500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C5B803-E889-465F-A8EC-5B5DBF10F4ED}"/>
              </a:ext>
            </a:extLst>
          </p:cNvPr>
          <p:cNvSpPr/>
          <p:nvPr/>
        </p:nvSpPr>
        <p:spPr>
          <a:xfrm>
            <a:off x="6524625" y="1440996"/>
            <a:ext cx="3124200" cy="866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5800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3234EA-2EA1-446B-8527-A16AF156719F}"/>
              </a:ext>
            </a:extLst>
          </p:cNvPr>
          <p:cNvSpPr/>
          <p:nvPr/>
        </p:nvSpPr>
        <p:spPr>
          <a:xfrm>
            <a:off x="6524625" y="2545896"/>
            <a:ext cx="3124200" cy="866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138000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AF861-48B7-4B19-BD30-BE9EDCC29493}"/>
              </a:ext>
            </a:extLst>
          </p:cNvPr>
          <p:cNvSpPr/>
          <p:nvPr/>
        </p:nvSpPr>
        <p:spPr>
          <a:xfrm>
            <a:off x="6524625" y="3650796"/>
            <a:ext cx="3124200" cy="866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7300200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21745E-DFB6-4CA8-A7D9-4B4A29C71C50}"/>
              </a:ext>
            </a:extLst>
          </p:cNvPr>
          <p:cNvSpPr/>
          <p:nvPr/>
        </p:nvSpPr>
        <p:spPr>
          <a:xfrm>
            <a:off x="6524625" y="4755696"/>
            <a:ext cx="3124200" cy="866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178000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26EA6-37BE-433A-8A3D-5F06C7F05EED}"/>
              </a:ext>
            </a:extLst>
          </p:cNvPr>
          <p:cNvSpPr/>
          <p:nvPr/>
        </p:nvSpPr>
        <p:spPr>
          <a:xfrm>
            <a:off x="6524625" y="5860596"/>
            <a:ext cx="3124200" cy="866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4500000</a:t>
            </a:r>
          </a:p>
        </p:txBody>
      </p:sp>
    </p:spTree>
    <p:extLst>
      <p:ext uri="{BB962C8B-B14F-4D97-AF65-F5344CB8AC3E}">
        <p14:creationId xmlns:p14="http://schemas.microsoft.com/office/powerpoint/2010/main" val="291466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C7DC4-C106-4F96-8005-18973C50D168}"/>
              </a:ext>
            </a:extLst>
          </p:cNvPr>
          <p:cNvSpPr/>
          <p:nvPr/>
        </p:nvSpPr>
        <p:spPr>
          <a:xfrm>
            <a:off x="514350" y="771527"/>
            <a:ext cx="26289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8965 0000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E7971D-5735-42A8-840D-D591E33A5DFC}"/>
              </a:ext>
            </a:extLst>
          </p:cNvPr>
          <p:cNvSpPr/>
          <p:nvPr/>
        </p:nvSpPr>
        <p:spPr>
          <a:xfrm>
            <a:off x="514350" y="2057402"/>
            <a:ext cx="26289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310 0000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60EC13-BDE8-4EF3-A1E4-6EE3F06FBC1F}"/>
              </a:ext>
            </a:extLst>
          </p:cNvPr>
          <p:cNvSpPr/>
          <p:nvPr/>
        </p:nvSpPr>
        <p:spPr>
          <a:xfrm>
            <a:off x="514350" y="3343277"/>
            <a:ext cx="26289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698 0000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A1994-4884-4936-BFB5-87AACB5FCED7}"/>
              </a:ext>
            </a:extLst>
          </p:cNvPr>
          <p:cNvSpPr/>
          <p:nvPr/>
        </p:nvSpPr>
        <p:spPr>
          <a:xfrm>
            <a:off x="514350" y="4629152"/>
            <a:ext cx="26289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88 0000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F89937-285F-4872-884F-15F95953C30C}"/>
              </a:ext>
            </a:extLst>
          </p:cNvPr>
          <p:cNvSpPr/>
          <p:nvPr/>
        </p:nvSpPr>
        <p:spPr>
          <a:xfrm>
            <a:off x="514350" y="5915027"/>
            <a:ext cx="26289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21 0000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00694-B9C3-48A9-A64D-3B62A27A5F35}"/>
              </a:ext>
            </a:extLst>
          </p:cNvPr>
          <p:cNvSpPr/>
          <p:nvPr/>
        </p:nvSpPr>
        <p:spPr>
          <a:xfrm>
            <a:off x="3305174" y="28573"/>
            <a:ext cx="6257925" cy="5334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solidFill>
                  <a:schemeClr val="tx1"/>
                </a:solidFill>
              </a:rPr>
              <a:t>MAN-SEN-HYAKU-JUU-don vi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90A3D-C0FE-4E8A-863E-2DD63A18011E}"/>
              </a:ext>
            </a:extLst>
          </p:cNvPr>
          <p:cNvSpPr/>
          <p:nvPr/>
        </p:nvSpPr>
        <p:spPr>
          <a:xfrm>
            <a:off x="3752849" y="5915027"/>
            <a:ext cx="7724775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1"/>
                </a:solidFill>
              </a:rPr>
              <a:t>Nijuu ichi man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2E996-D546-4653-9A33-FD366E71A3AC}"/>
              </a:ext>
            </a:extLst>
          </p:cNvPr>
          <p:cNvSpPr/>
          <p:nvPr/>
        </p:nvSpPr>
        <p:spPr>
          <a:xfrm>
            <a:off x="3752848" y="4629152"/>
            <a:ext cx="7724775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1"/>
                </a:solidFill>
              </a:rPr>
              <a:t>Hachijuu hachi man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C14F1B-5D04-4695-A3E2-C1640A16F89A}"/>
              </a:ext>
            </a:extLst>
          </p:cNvPr>
          <p:cNvSpPr/>
          <p:nvPr/>
        </p:nvSpPr>
        <p:spPr>
          <a:xfrm>
            <a:off x="3752847" y="3343277"/>
            <a:ext cx="7724775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1"/>
                </a:solidFill>
              </a:rPr>
              <a:t>Roppyaku kyuujuu hachi man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017826-B975-4E5F-BCBA-914F6DAA36CF}"/>
              </a:ext>
            </a:extLst>
          </p:cNvPr>
          <p:cNvSpPr/>
          <p:nvPr/>
        </p:nvSpPr>
        <p:spPr>
          <a:xfrm>
            <a:off x="3752846" y="2057402"/>
            <a:ext cx="7724775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1"/>
                </a:solidFill>
              </a:rPr>
              <a:t>Sanbyaku juu man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184723-A760-450A-8F19-E93F2E95DFBC}"/>
              </a:ext>
            </a:extLst>
          </p:cNvPr>
          <p:cNvSpPr/>
          <p:nvPr/>
        </p:nvSpPr>
        <p:spPr>
          <a:xfrm>
            <a:off x="3752845" y="771527"/>
            <a:ext cx="7724775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1"/>
                </a:solidFill>
              </a:rPr>
              <a:t>Hassen kyuuhyaku rokujuu go man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4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カタカナの用法・使い方】Cách sử dụng hiệu quả katakana trong tiếng Nhật - Tiếng Nhật Kỹ  thuật | 科学技術日本語">
            <a:extLst>
              <a:ext uri="{FF2B5EF4-FFF2-40B4-BE49-F238E27FC236}">
                <a16:creationId xmlns:a16="http://schemas.microsoft.com/office/drawing/2014/main" id="{8CFDEE06-5998-42D9-8D8F-E92619B34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BF293F-509D-4FF4-9B98-B916CAC3E521}"/>
              </a:ext>
            </a:extLst>
          </p:cNvPr>
          <p:cNvSpPr/>
          <p:nvPr/>
        </p:nvSpPr>
        <p:spPr>
          <a:xfrm>
            <a:off x="2711903" y="130629"/>
            <a:ext cx="7048500" cy="10123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KATAKANA</a:t>
            </a:r>
          </a:p>
        </p:txBody>
      </p:sp>
    </p:spTree>
    <p:extLst>
      <p:ext uri="{BB962C8B-B14F-4D97-AF65-F5344CB8AC3E}">
        <p14:creationId xmlns:p14="http://schemas.microsoft.com/office/powerpoint/2010/main" val="114820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62260-EE5B-482C-9ADB-9F766B03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30" y="0"/>
            <a:ext cx="909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217A0-F346-440A-8EDC-088771C4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" y="261937"/>
            <a:ext cx="12016797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20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C59C6-9A17-45BD-9A96-CF461D40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704975"/>
            <a:ext cx="2695575" cy="2533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581025" y="666750"/>
            <a:ext cx="115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</a:t>
            </a:r>
          </a:p>
        </p:txBody>
      </p:sp>
      <p:pic>
        <p:nvPicPr>
          <p:cNvPr id="2054" name="Picture 6" descr="書き順カタカナ：ア">
            <a:extLst>
              <a:ext uri="{FF2B5EF4-FFF2-40B4-BE49-F238E27FC236}">
                <a16:creationId xmlns:a16="http://schemas.microsoft.com/office/drawing/2014/main" id="{88E76792-2E36-41D2-9174-ED26C8B9AE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4" y="1082248"/>
            <a:ext cx="364807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zierinfoベジェインフォ | アイスクリーム イラスト, アイスクリーム, ソフトクリーム イラスト">
            <a:extLst>
              <a:ext uri="{FF2B5EF4-FFF2-40B4-BE49-F238E27FC236}">
                <a16:creationId xmlns:a16="http://schemas.microsoft.com/office/drawing/2014/main" id="{3D0EF309-46B0-49FD-A44B-2C3CB99AE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24" y="1800225"/>
            <a:ext cx="3382964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2AD756-C0F4-48A2-B5D5-BF0BF5F3B1B9}"/>
              </a:ext>
            </a:extLst>
          </p:cNvPr>
          <p:cNvSpPr/>
          <p:nvPr/>
        </p:nvSpPr>
        <p:spPr>
          <a:xfrm>
            <a:off x="8175624" y="5562600"/>
            <a:ext cx="3448050" cy="876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アイスクリーム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40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581025" y="666750"/>
            <a:ext cx="115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i</a:t>
            </a:r>
            <a:endParaRPr lang="en-US" sz="4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2AD756-C0F4-48A2-B5D5-BF0BF5F3B1B9}"/>
              </a:ext>
            </a:extLst>
          </p:cNvPr>
          <p:cNvSpPr/>
          <p:nvPr/>
        </p:nvSpPr>
        <p:spPr>
          <a:xfrm>
            <a:off x="8175624" y="5562600"/>
            <a:ext cx="3448050" cy="876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イタリア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24CBF-AE13-4FFF-9BCC-25DB2E2D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981200"/>
            <a:ext cx="2705100" cy="2590800"/>
          </a:xfrm>
          <a:prstGeom prst="rect">
            <a:avLst/>
          </a:prstGeom>
        </p:spPr>
      </p:pic>
      <p:pic>
        <p:nvPicPr>
          <p:cNvPr id="3074" name="Picture 2" descr="書き順カタカナ：イ">
            <a:extLst>
              <a:ext uri="{FF2B5EF4-FFF2-40B4-BE49-F238E27FC236}">
                <a16:creationId xmlns:a16="http://schemas.microsoft.com/office/drawing/2014/main" id="{DEEF323F-DD8A-4E67-A0BE-A59ED1A00D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795462"/>
            <a:ext cx="296227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イタリア人イラスト／無料イラストなら「イラストAC」">
            <a:extLst>
              <a:ext uri="{FF2B5EF4-FFF2-40B4-BE49-F238E27FC236}">
                <a16:creationId xmlns:a16="http://schemas.microsoft.com/office/drawing/2014/main" id="{68D5ADE2-183B-4BCF-B835-0C826F2ED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657349"/>
            <a:ext cx="42291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79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590550" y="666750"/>
            <a:ext cx="115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</a:t>
            </a:r>
          </a:p>
        </p:txBody>
      </p:sp>
      <p:sp>
        <p:nvSpPr>
          <p:cNvPr id="4" name="AutoShape 2" descr="ウの書き順画像">
            <a:extLst>
              <a:ext uri="{FF2B5EF4-FFF2-40B4-BE49-F238E27FC236}">
                <a16:creationId xmlns:a16="http://schemas.microsoft.com/office/drawing/2014/main" id="{148BC4BC-414E-4E6F-B098-38809AA24B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0A907-46DE-4860-A5D7-219536A8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812131"/>
            <a:ext cx="3141952" cy="2928938"/>
          </a:xfrm>
          <a:prstGeom prst="rect">
            <a:avLst/>
          </a:prstGeom>
        </p:spPr>
      </p:pic>
      <p:pic>
        <p:nvPicPr>
          <p:cNvPr id="4100" name="Picture 4" descr="書き順カタカナ：ウ">
            <a:extLst>
              <a:ext uri="{FF2B5EF4-FFF2-40B4-BE49-F238E27FC236}">
                <a16:creationId xmlns:a16="http://schemas.microsoft.com/office/drawing/2014/main" id="{52A5F8EF-A51E-439C-BFBD-C0B648E790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55" y="1497747"/>
            <a:ext cx="3148072" cy="3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C30D55-E524-47AD-871E-E0053849518E}"/>
              </a:ext>
            </a:extLst>
          </p:cNvPr>
          <p:cNvSpPr/>
          <p:nvPr/>
        </p:nvSpPr>
        <p:spPr>
          <a:xfrm>
            <a:off x="8223249" y="5286375"/>
            <a:ext cx="3448050" cy="876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ウエイトレス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102" name="Picture 6" descr="ウェイトレスのイラスト | かわいいフリー素材集 いらすとや">
            <a:extLst>
              <a:ext uri="{FF2B5EF4-FFF2-40B4-BE49-F238E27FC236}">
                <a16:creationId xmlns:a16="http://schemas.microsoft.com/office/drawing/2014/main" id="{FA42FB3D-1A12-4CC6-9C28-F837A5112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645" y="1704880"/>
            <a:ext cx="2462213" cy="330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41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9750" y="3019425"/>
            <a:ext cx="375920" cy="37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581025" y="666750"/>
            <a:ext cx="115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2AD756-C0F4-48A2-B5D5-BF0BF5F3B1B9}"/>
              </a:ext>
            </a:extLst>
          </p:cNvPr>
          <p:cNvSpPr/>
          <p:nvPr/>
        </p:nvSpPr>
        <p:spPr>
          <a:xfrm>
            <a:off x="8223249" y="5286375"/>
            <a:ext cx="3448050" cy="876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エアコン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4F03F-1429-42EA-8690-F7796757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30" y="2271712"/>
            <a:ext cx="3119165" cy="2314575"/>
          </a:xfrm>
          <a:prstGeom prst="rect">
            <a:avLst/>
          </a:prstGeom>
        </p:spPr>
      </p:pic>
      <p:pic>
        <p:nvPicPr>
          <p:cNvPr id="5124" name="Picture 4" descr="書き順カタカナ：エ">
            <a:extLst>
              <a:ext uri="{FF2B5EF4-FFF2-40B4-BE49-F238E27FC236}">
                <a16:creationId xmlns:a16="http://schemas.microsoft.com/office/drawing/2014/main" id="{ED96E4BC-D072-403F-9454-D256A5F7F8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4" y="1973897"/>
            <a:ext cx="2902903" cy="29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エアコンの冷房のイラスト | イラスト無料・かわいいテンプレート">
            <a:extLst>
              <a:ext uri="{FF2B5EF4-FFF2-40B4-BE49-F238E27FC236}">
                <a16:creationId xmlns:a16="http://schemas.microsoft.com/office/drawing/2014/main" id="{3DBF86B3-75ED-447B-BF7A-AABE0C818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30" y="2271712"/>
            <a:ext cx="3870537" cy="29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2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581025" y="666750"/>
            <a:ext cx="115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/>
              <a:t>o</a:t>
            </a:r>
            <a:endParaRPr lang="en-US" sz="4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2AD756-C0F4-48A2-B5D5-BF0BF5F3B1B9}"/>
              </a:ext>
            </a:extLst>
          </p:cNvPr>
          <p:cNvSpPr/>
          <p:nvPr/>
        </p:nvSpPr>
        <p:spPr>
          <a:xfrm>
            <a:off x="8175624" y="5562600"/>
            <a:ext cx="3448050" cy="876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オーストラリア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2D369-7072-43EB-A903-E1C5D542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405062"/>
            <a:ext cx="2533650" cy="2657475"/>
          </a:xfrm>
          <a:prstGeom prst="rect">
            <a:avLst/>
          </a:prstGeom>
        </p:spPr>
      </p:pic>
      <p:pic>
        <p:nvPicPr>
          <p:cNvPr id="6146" name="Picture 2" descr="書き順カタカナ：オ">
            <a:extLst>
              <a:ext uri="{FF2B5EF4-FFF2-40B4-BE49-F238E27FC236}">
                <a16:creationId xmlns:a16="http://schemas.microsoft.com/office/drawing/2014/main" id="{65ACB2F8-A767-499F-A298-ADE00CAA28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82" y="2068116"/>
            <a:ext cx="3026568" cy="30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オーストラリアの国旗イラストフリー素材 | 無料フリーイラスト素材集【Frame illust】">
            <a:extLst>
              <a:ext uri="{FF2B5EF4-FFF2-40B4-BE49-F238E27FC236}">
                <a16:creationId xmlns:a16="http://schemas.microsoft.com/office/drawing/2014/main" id="{7E5DE741-7554-4D51-93E8-22865C066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61" y="2257424"/>
            <a:ext cx="3152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6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82BC86C-5451-4955-A3AF-FBD9036BA9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8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E9CE0AE-A204-4742-9765-C24E868C90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4" y="2008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1BAD5E9-CA77-47A7-8374-958A60A541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084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4AACD79-EC7E-4ADD-BAF7-F48E9631C9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03B877A5-4082-4D34-8AF6-68EE16C296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5ABD6E-4742-4C3A-B286-A680C9DF6B9E}"/>
              </a:ext>
            </a:extLst>
          </p:cNvPr>
          <p:cNvSpPr/>
          <p:nvPr/>
        </p:nvSpPr>
        <p:spPr>
          <a:xfrm>
            <a:off x="1850572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た</a:t>
            </a:r>
            <a:endParaRPr lang="en-US" sz="13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9CF2F-05B6-4B60-8BF8-ACBA973E39A9}"/>
              </a:ext>
            </a:extLst>
          </p:cNvPr>
          <p:cNvSpPr/>
          <p:nvPr/>
        </p:nvSpPr>
        <p:spPr>
          <a:xfrm>
            <a:off x="3635829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ち</a:t>
            </a:r>
            <a:endParaRPr lang="en-US" sz="13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7220C-31AF-4447-AD86-18E5CA2EBC21}"/>
              </a:ext>
            </a:extLst>
          </p:cNvPr>
          <p:cNvSpPr/>
          <p:nvPr/>
        </p:nvSpPr>
        <p:spPr>
          <a:xfrm>
            <a:off x="5421086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つ</a:t>
            </a:r>
            <a:endParaRPr lang="en-US" sz="13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2EFE3-7F52-4360-BF38-ABB5B960D8FE}"/>
              </a:ext>
            </a:extLst>
          </p:cNvPr>
          <p:cNvSpPr/>
          <p:nvPr/>
        </p:nvSpPr>
        <p:spPr>
          <a:xfrm>
            <a:off x="720634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て</a:t>
            </a:r>
            <a:endParaRPr lang="en-US" sz="13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3B1D3-DFF2-4086-8AF5-38DC6F2CFAA2}"/>
              </a:ext>
            </a:extLst>
          </p:cNvPr>
          <p:cNvSpPr/>
          <p:nvPr/>
        </p:nvSpPr>
        <p:spPr>
          <a:xfrm>
            <a:off x="899160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と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740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933451" y="88582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/>
              <a:t>ka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BE4BA-BA8E-4364-9BC3-B54544F46D3A}"/>
              </a:ext>
            </a:extLst>
          </p:cNvPr>
          <p:cNvSpPr txBox="1"/>
          <p:nvPr/>
        </p:nvSpPr>
        <p:spPr>
          <a:xfrm>
            <a:off x="3276600" y="885824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/>
              <a:t>k</a:t>
            </a:r>
            <a:r>
              <a:rPr lang="en-US" sz="4800" dirty="0" err="1"/>
              <a:t>i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13DF-4367-44D6-BC50-3753C54DF69E}"/>
              </a:ext>
            </a:extLst>
          </p:cNvPr>
          <p:cNvSpPr txBox="1"/>
          <p:nvPr/>
        </p:nvSpPr>
        <p:spPr>
          <a:xfrm>
            <a:off x="8058150" y="904867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/>
              <a:t>k</a:t>
            </a:r>
            <a:r>
              <a:rPr lang="en-US" sz="4800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021C1-8175-49A6-B7DE-358504ACCEB4}"/>
              </a:ext>
            </a:extLst>
          </p:cNvPr>
          <p:cNvSpPr txBox="1"/>
          <p:nvPr/>
        </p:nvSpPr>
        <p:spPr>
          <a:xfrm>
            <a:off x="5667375" y="904866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/>
              <a:t>k</a:t>
            </a:r>
            <a:r>
              <a:rPr lang="en-US" sz="4800" dirty="0"/>
              <a:t>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04D36-FAA7-44A2-A7BB-9507320F687F}"/>
              </a:ext>
            </a:extLst>
          </p:cNvPr>
          <p:cNvSpPr txBox="1"/>
          <p:nvPr/>
        </p:nvSpPr>
        <p:spPr>
          <a:xfrm>
            <a:off x="10515600" y="88582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/>
              <a:t>k</a:t>
            </a:r>
            <a:r>
              <a:rPr lang="en-US" sz="4800" dirty="0"/>
              <a:t>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BFB1-38AC-44B9-8AF0-9F386D0B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4" y="2388393"/>
            <a:ext cx="2105507" cy="2081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A154EF-4DBD-426B-9C8B-E08BC7C3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3" y="2388393"/>
            <a:ext cx="2105508" cy="2257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8F2DC5-F5B0-42A7-A4DE-5301E09B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87" y="2462212"/>
            <a:ext cx="2333625" cy="20812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989E41-0191-46B7-9856-76B7C2976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712" y="2263157"/>
            <a:ext cx="2266465" cy="2318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21A5F2-E5F8-4B6E-B785-AE5C67FB8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8337" y="2379353"/>
            <a:ext cx="2381250" cy="2085975"/>
          </a:xfrm>
          <a:prstGeom prst="rect">
            <a:avLst/>
          </a:prstGeom>
        </p:spPr>
      </p:pic>
      <p:pic>
        <p:nvPicPr>
          <p:cNvPr id="7170" name="Picture 2" descr="書き順カタカナ：カ">
            <a:extLst>
              <a:ext uri="{FF2B5EF4-FFF2-40B4-BE49-F238E27FC236}">
                <a16:creationId xmlns:a16="http://schemas.microsoft.com/office/drawing/2014/main" id="{6495E9E1-8399-4515-9979-1142631D64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書き順カタカナ：キ">
            <a:extLst>
              <a:ext uri="{FF2B5EF4-FFF2-40B4-BE49-F238E27FC236}">
                <a16:creationId xmlns:a16="http://schemas.microsoft.com/office/drawing/2014/main" id="{F6FDCE1C-253F-455B-95A3-0A62496FDB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4791075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書き順カタカナ：ク">
            <a:extLst>
              <a:ext uri="{FF2B5EF4-FFF2-40B4-BE49-F238E27FC236}">
                <a16:creationId xmlns:a16="http://schemas.microsoft.com/office/drawing/2014/main" id="{D22463DA-A78A-4871-AA49-94047350A8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4791075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書き順カタカナ：ケ">
            <a:extLst>
              <a:ext uri="{FF2B5EF4-FFF2-40B4-BE49-F238E27FC236}">
                <a16:creationId xmlns:a16="http://schemas.microsoft.com/office/drawing/2014/main" id="{E01CA72B-1353-45C2-9D5A-14F388F9DD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4662775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書き順カタカナ：コ">
            <a:extLst>
              <a:ext uri="{FF2B5EF4-FFF2-40B4-BE49-F238E27FC236}">
                <a16:creationId xmlns:a16="http://schemas.microsoft.com/office/drawing/2014/main" id="{A2B7660E-5647-46DF-B4FE-414865891A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837" y="464610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62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933451" y="88582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sa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BE4BA-BA8E-4364-9BC3-B54544F46D3A}"/>
              </a:ext>
            </a:extLst>
          </p:cNvPr>
          <p:cNvSpPr txBox="1"/>
          <p:nvPr/>
        </p:nvSpPr>
        <p:spPr>
          <a:xfrm>
            <a:off x="3276600" y="885824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shi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13DF-4367-44D6-BC50-3753C54DF69E}"/>
              </a:ext>
            </a:extLst>
          </p:cNvPr>
          <p:cNvSpPr txBox="1"/>
          <p:nvPr/>
        </p:nvSpPr>
        <p:spPr>
          <a:xfrm>
            <a:off x="8058150" y="904867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021C1-8175-49A6-B7DE-358504ACCEB4}"/>
              </a:ext>
            </a:extLst>
          </p:cNvPr>
          <p:cNvSpPr txBox="1"/>
          <p:nvPr/>
        </p:nvSpPr>
        <p:spPr>
          <a:xfrm>
            <a:off x="5667375" y="904866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su</a:t>
            </a:r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04D36-FAA7-44A2-A7BB-9507320F687F}"/>
              </a:ext>
            </a:extLst>
          </p:cNvPr>
          <p:cNvSpPr txBox="1"/>
          <p:nvPr/>
        </p:nvSpPr>
        <p:spPr>
          <a:xfrm>
            <a:off x="10515600" y="88582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7B0759-7B8E-4F53-AFA9-7F0EEE47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84" y="1883229"/>
            <a:ext cx="2425474" cy="2262633"/>
          </a:xfrm>
          <a:prstGeom prst="rect">
            <a:avLst/>
          </a:prstGeom>
        </p:spPr>
      </p:pic>
      <p:sp>
        <p:nvSpPr>
          <p:cNvPr id="12" name="AutoShape 2" descr="シの書き順画像">
            <a:extLst>
              <a:ext uri="{FF2B5EF4-FFF2-40B4-BE49-F238E27FC236}">
                <a16:creationId xmlns:a16="http://schemas.microsoft.com/office/drawing/2014/main" id="{02C832B5-36BC-49FC-B32A-0E7B74F9B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DC4107-4CBA-4A16-A403-5E4D0518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8" y="1883229"/>
            <a:ext cx="2425475" cy="21696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560931-0C23-4D9B-92B3-49260AEF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992" y="1837050"/>
            <a:ext cx="2547421" cy="2354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2F9E5F-43AA-479D-9851-5DC1036A8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725" y="1771248"/>
            <a:ext cx="2028144" cy="21834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6B3C8E-7FD6-444C-9118-2F44163C2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867" y="1883229"/>
            <a:ext cx="2033260" cy="2115578"/>
          </a:xfrm>
          <a:prstGeom prst="rect">
            <a:avLst/>
          </a:prstGeom>
        </p:spPr>
      </p:pic>
      <p:pic>
        <p:nvPicPr>
          <p:cNvPr id="8196" name="Picture 4" descr="書き順カタカナ：サ">
            <a:extLst>
              <a:ext uri="{FF2B5EF4-FFF2-40B4-BE49-F238E27FC236}">
                <a16:creationId xmlns:a16="http://schemas.microsoft.com/office/drawing/2014/main" id="{0B5A6246-D257-4092-A1A0-C758165437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5" y="4508047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書き順カタカナ：シ">
            <a:extLst>
              <a:ext uri="{FF2B5EF4-FFF2-40B4-BE49-F238E27FC236}">
                <a16:creationId xmlns:a16="http://schemas.microsoft.com/office/drawing/2014/main" id="{35CD6693-966A-4F48-AE83-15F4A6FE42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58" y="4513961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書き順カタカナ：ス">
            <a:extLst>
              <a:ext uri="{FF2B5EF4-FFF2-40B4-BE49-F238E27FC236}">
                <a16:creationId xmlns:a16="http://schemas.microsoft.com/office/drawing/2014/main" id="{AE21EEBC-8847-4C62-81F1-89C423A6CD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11" y="4558154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書き順カタカナ：セ">
            <a:extLst>
              <a:ext uri="{FF2B5EF4-FFF2-40B4-BE49-F238E27FC236}">
                <a16:creationId xmlns:a16="http://schemas.microsoft.com/office/drawing/2014/main" id="{83D2B939-7DBD-46D5-ADE4-DDC6A11726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492" y="4558154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書き順カタカナ：ソ">
            <a:extLst>
              <a:ext uri="{FF2B5EF4-FFF2-40B4-BE49-F238E27FC236}">
                <a16:creationId xmlns:a16="http://schemas.microsoft.com/office/drawing/2014/main" id="{C5972060-7AC2-4CFD-8330-093C1B9580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4508047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94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933451" y="88582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BE4BA-BA8E-4364-9BC3-B54544F46D3A}"/>
              </a:ext>
            </a:extLst>
          </p:cNvPr>
          <p:cNvSpPr txBox="1"/>
          <p:nvPr/>
        </p:nvSpPr>
        <p:spPr>
          <a:xfrm>
            <a:off x="3276600" y="885824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13DF-4367-44D6-BC50-3753C54DF69E}"/>
              </a:ext>
            </a:extLst>
          </p:cNvPr>
          <p:cNvSpPr txBox="1"/>
          <p:nvPr/>
        </p:nvSpPr>
        <p:spPr>
          <a:xfrm>
            <a:off x="8058150" y="904867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te</a:t>
            </a:r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021C1-8175-49A6-B7DE-358504ACCEB4}"/>
              </a:ext>
            </a:extLst>
          </p:cNvPr>
          <p:cNvSpPr txBox="1"/>
          <p:nvPr/>
        </p:nvSpPr>
        <p:spPr>
          <a:xfrm>
            <a:off x="5667375" y="904866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tsu</a:t>
            </a:r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04D36-FAA7-44A2-A7BB-9507320F687F}"/>
              </a:ext>
            </a:extLst>
          </p:cNvPr>
          <p:cNvSpPr txBox="1"/>
          <p:nvPr/>
        </p:nvSpPr>
        <p:spPr>
          <a:xfrm>
            <a:off x="10515600" y="88582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551BE-6DDC-4F02-9459-A2656226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16" y="2027464"/>
            <a:ext cx="2067605" cy="22682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037094-8523-49C6-811B-6BC94B35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99" y="2065564"/>
            <a:ext cx="2292108" cy="2230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306284-1912-44A5-AE0B-30D091089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742" y="1994806"/>
            <a:ext cx="2075033" cy="21503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7D50E5-A34A-44A7-B819-934A8B86E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325" y="2027464"/>
            <a:ext cx="2360896" cy="2289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8067DA-9B36-4627-8595-04AB5A33F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819" y="1962149"/>
            <a:ext cx="1760575" cy="2322282"/>
          </a:xfrm>
          <a:prstGeom prst="rect">
            <a:avLst/>
          </a:prstGeom>
        </p:spPr>
      </p:pic>
      <p:pic>
        <p:nvPicPr>
          <p:cNvPr id="9218" name="Picture 2" descr="書き順カタカナ：タ">
            <a:extLst>
              <a:ext uri="{FF2B5EF4-FFF2-40B4-BE49-F238E27FC236}">
                <a16:creationId xmlns:a16="http://schemas.microsoft.com/office/drawing/2014/main" id="{6DEDA9AC-EDCD-4717-A875-53ED239EF1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1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書き順カタカナ：チ">
            <a:extLst>
              <a:ext uri="{FF2B5EF4-FFF2-40B4-BE49-F238E27FC236}">
                <a16:creationId xmlns:a16="http://schemas.microsoft.com/office/drawing/2014/main" id="{C2C58B6F-95E9-446D-B2D6-D31CA17FA4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4747533"/>
            <a:ext cx="1619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書き順カタカナ：チ">
            <a:extLst>
              <a:ext uri="{FF2B5EF4-FFF2-40B4-BE49-F238E27FC236}">
                <a16:creationId xmlns:a16="http://schemas.microsoft.com/office/drawing/2014/main" id="{B144C538-8A67-4DED-A1E0-9014F31814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4747533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書き順カタカナ：テ">
            <a:extLst>
              <a:ext uri="{FF2B5EF4-FFF2-40B4-BE49-F238E27FC236}">
                <a16:creationId xmlns:a16="http://schemas.microsoft.com/office/drawing/2014/main" id="{C124B01E-C916-4F94-BAFB-DDB697D25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892" y="4696710"/>
            <a:ext cx="15906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書き順カタカナ：ト">
            <a:extLst>
              <a:ext uri="{FF2B5EF4-FFF2-40B4-BE49-F238E27FC236}">
                <a16:creationId xmlns:a16="http://schemas.microsoft.com/office/drawing/2014/main" id="{B5F9F91B-D0EE-465F-A1A3-AC4A4E91DC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071" y="4783564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4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5440A6-3DA5-4B27-9E02-DDD8581E13AF}"/>
              </a:ext>
            </a:extLst>
          </p:cNvPr>
          <p:cNvSpPr/>
          <p:nvPr/>
        </p:nvSpPr>
        <p:spPr>
          <a:xfrm>
            <a:off x="609601" y="142875"/>
            <a:ext cx="11087100" cy="61817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vi-VN" sz="3200" dirty="0">
                <a:solidFill>
                  <a:schemeClr val="tx1"/>
                </a:solidFill>
              </a:rPr>
              <a:t>Âm ngắt trong Katakana </a:t>
            </a:r>
            <a:r>
              <a:rPr lang="en-US" sz="3200" dirty="0" err="1">
                <a:solidFill>
                  <a:schemeClr val="tx1"/>
                </a:solidFill>
              </a:rPr>
              <a:t>kí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hiệu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là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ja-JP" altLang="en-US" sz="3200" dirty="0">
                <a:solidFill>
                  <a:schemeClr val="tx1"/>
                </a:solidFill>
              </a:rPr>
              <a:t>ツ（ッ）</a:t>
            </a:r>
            <a:r>
              <a:rPr lang="vi-VN" altLang="ja-JP" sz="3200" dirty="0">
                <a:solidFill>
                  <a:schemeClr val="tx1"/>
                </a:solidFill>
              </a:rPr>
              <a:t> viết bằng ½ ô.</a:t>
            </a: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ストップ</a:t>
            </a:r>
            <a:r>
              <a:rPr lang="vi-VN" altLang="ja-JP" sz="3200" dirty="0">
                <a:solidFill>
                  <a:schemeClr val="tx1"/>
                </a:solidFill>
              </a:rPr>
              <a:t>(sutoppu)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サッカー</a:t>
            </a:r>
            <a:r>
              <a:rPr lang="vi-VN" altLang="ja-JP" sz="3200" dirty="0">
                <a:solidFill>
                  <a:schemeClr val="tx1"/>
                </a:solidFill>
              </a:rPr>
              <a:t>(sakka-)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クッキー</a:t>
            </a:r>
            <a:r>
              <a:rPr lang="vi-VN" altLang="ja-JP" sz="3200" dirty="0">
                <a:solidFill>
                  <a:schemeClr val="tx1"/>
                </a:solidFill>
              </a:rPr>
              <a:t>(kukki-)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r>
              <a:rPr lang="ja-JP" altLang="en-US" sz="3200" dirty="0">
                <a:solidFill>
                  <a:schemeClr val="tx1"/>
                </a:solidFill>
              </a:rPr>
              <a:t>．</a:t>
            </a:r>
            <a:r>
              <a:rPr lang="vi-VN" altLang="ja-JP" sz="3200" dirty="0">
                <a:solidFill>
                  <a:schemeClr val="tx1"/>
                </a:solidFill>
              </a:rPr>
              <a:t>Trường âm trong Katakana kí hiệu là dấu </a:t>
            </a:r>
            <a:r>
              <a:rPr lang="ja-JP" altLang="en-US" sz="3200" dirty="0">
                <a:solidFill>
                  <a:schemeClr val="tx1"/>
                </a:solidFill>
              </a:rPr>
              <a:t>ー</a:t>
            </a:r>
            <a:br>
              <a:rPr lang="vi-VN" altLang="ja-JP" sz="3200" dirty="0">
                <a:solidFill>
                  <a:schemeClr val="tx1"/>
                </a:solidFill>
              </a:rPr>
            </a:br>
            <a:r>
              <a:rPr lang="ja-JP" altLang="en-US" sz="3200" dirty="0">
                <a:solidFill>
                  <a:schemeClr val="tx1"/>
                </a:solidFill>
              </a:rPr>
              <a:t>ケーキ（</a:t>
            </a:r>
            <a:r>
              <a:rPr lang="vi-VN" altLang="ja-JP" sz="3200" dirty="0">
                <a:solidFill>
                  <a:schemeClr val="tx1"/>
                </a:solidFill>
              </a:rPr>
              <a:t>ke-ki)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ノート</a:t>
            </a:r>
            <a:r>
              <a:rPr lang="vi-VN" altLang="ja-JP" sz="3200" dirty="0">
                <a:solidFill>
                  <a:schemeClr val="tx1"/>
                </a:solidFill>
              </a:rPr>
              <a:t>(no-to)</a:t>
            </a:r>
          </a:p>
          <a:p>
            <a:pPr algn="ctr"/>
            <a:r>
              <a:rPr lang="vi-VN" altLang="ja-JP" sz="3200" dirty="0">
                <a:solidFill>
                  <a:schemeClr val="tx1"/>
                </a:solidFill>
              </a:rPr>
              <a:t>3. Âm đục, bán đục trong Katakana giống Hiragana</a:t>
            </a:r>
          </a:p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スピード（</a:t>
            </a:r>
            <a:r>
              <a:rPr lang="vi-VN" altLang="ja-JP" sz="3200" dirty="0">
                <a:solidFill>
                  <a:schemeClr val="tx1"/>
                </a:solidFill>
              </a:rPr>
              <a:t>supi-do)</a:t>
            </a:r>
            <a:endParaRPr lang="en-US" altLang="ja-JP" sz="3200" dirty="0">
              <a:solidFill>
                <a:schemeClr val="tx1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1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605E1-6EB9-470F-B20C-4439E1EFBAB4}"/>
              </a:ext>
            </a:extLst>
          </p:cNvPr>
          <p:cNvSpPr/>
          <p:nvPr/>
        </p:nvSpPr>
        <p:spPr>
          <a:xfrm>
            <a:off x="3385456" y="1034143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Kukkī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CDC56-5AF4-4244-96EA-B654AC06ABBB}"/>
              </a:ext>
            </a:extLst>
          </p:cNvPr>
          <p:cNvSpPr/>
          <p:nvPr/>
        </p:nvSpPr>
        <p:spPr>
          <a:xfrm>
            <a:off x="3385456" y="2402491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K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ōkū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03513-EBB9-4DE6-8D51-625462743665}"/>
              </a:ext>
            </a:extLst>
          </p:cNvPr>
          <p:cNvSpPr/>
          <p:nvPr/>
        </p:nvSpPr>
        <p:spPr>
          <a:xfrm>
            <a:off x="3385456" y="5138057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ja-JP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K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ēki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2C7A-0F56-499E-A0B5-15DB2D248977}"/>
              </a:ext>
            </a:extLst>
          </p:cNvPr>
          <p:cNvSpPr/>
          <p:nvPr/>
        </p:nvSpPr>
        <p:spPr>
          <a:xfrm>
            <a:off x="3385456" y="3770274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Kikku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09864-DA5F-4877-B656-9B2946F8704B}"/>
              </a:ext>
            </a:extLst>
          </p:cNvPr>
          <p:cNvSpPr/>
          <p:nvPr/>
        </p:nvSpPr>
        <p:spPr>
          <a:xfrm>
            <a:off x="6961416" y="1034143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クッキー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5A05A-5734-449B-9DB4-59E2ED17B595}"/>
              </a:ext>
            </a:extLst>
          </p:cNvPr>
          <p:cNvSpPr/>
          <p:nvPr/>
        </p:nvSpPr>
        <p:spPr>
          <a:xfrm>
            <a:off x="6961416" y="2402491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コーク</a:t>
            </a: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ー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2013F4-988C-4591-A151-822B0679D81E}"/>
              </a:ext>
            </a:extLst>
          </p:cNvPr>
          <p:cNvSpPr/>
          <p:nvPr/>
        </p:nvSpPr>
        <p:spPr>
          <a:xfrm>
            <a:off x="6961416" y="5138057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ケーキ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E46A1F-B5EE-40B8-AA79-94AF4787F93A}"/>
              </a:ext>
            </a:extLst>
          </p:cNvPr>
          <p:cNvSpPr/>
          <p:nvPr/>
        </p:nvSpPr>
        <p:spPr>
          <a:xfrm>
            <a:off x="6961416" y="3770274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キック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7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605E1-6EB9-470F-B20C-4439E1EFBAB4}"/>
              </a:ext>
            </a:extLst>
          </p:cNvPr>
          <p:cNvSpPr/>
          <p:nvPr/>
        </p:nvSpPr>
        <p:spPr>
          <a:xfrm>
            <a:off x="3298370" y="261257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suk</a:t>
            </a:r>
            <a:r>
              <a:rPr lang="en-US" sz="3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ī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CDC56-5AF4-4244-96EA-B654AC06ABBB}"/>
              </a:ext>
            </a:extLst>
          </p:cNvPr>
          <p:cNvSpPr/>
          <p:nvPr/>
        </p:nvSpPr>
        <p:spPr>
          <a:xfrm>
            <a:off x="3298370" y="1629605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ō</a:t>
            </a: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ē</a:t>
            </a: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ji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03513-EBB9-4DE6-8D51-625462743665}"/>
              </a:ext>
            </a:extLst>
          </p:cNvPr>
          <p:cNvSpPr/>
          <p:nvPr/>
        </p:nvSpPr>
        <p:spPr>
          <a:xfrm>
            <a:off x="3298370" y="4365171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ja-JP" sz="3200" dirty="0" err="1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sakk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ā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2C7A-0F56-499E-A0B5-15DB2D248977}"/>
              </a:ext>
            </a:extLst>
          </p:cNvPr>
          <p:cNvSpPr/>
          <p:nvPr/>
        </p:nvSpPr>
        <p:spPr>
          <a:xfrm>
            <a:off x="3298370" y="2997388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gasu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0B4206-FA5F-4184-9599-A3C8C6D5363C}"/>
              </a:ext>
            </a:extLst>
          </p:cNvPr>
          <p:cNvSpPr/>
          <p:nvPr/>
        </p:nvSpPr>
        <p:spPr>
          <a:xfrm>
            <a:off x="3298370" y="5732954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ja-JP" sz="3200" dirty="0" err="1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kuizu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9BEE16-936F-4963-BC3D-345030B31970}"/>
              </a:ext>
            </a:extLst>
          </p:cNvPr>
          <p:cNvSpPr/>
          <p:nvPr/>
        </p:nvSpPr>
        <p:spPr>
          <a:xfrm>
            <a:off x="6585856" y="261257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スキー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50F50-10CD-44F1-A918-B39EFBDA5F89}"/>
              </a:ext>
            </a:extLst>
          </p:cNvPr>
          <p:cNvSpPr/>
          <p:nvPr/>
        </p:nvSpPr>
        <p:spPr>
          <a:xfrm>
            <a:off x="6585856" y="1629605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ソーセージ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98499E-3275-43B7-819E-4926D528DE3E}"/>
              </a:ext>
            </a:extLst>
          </p:cNvPr>
          <p:cNvSpPr/>
          <p:nvPr/>
        </p:nvSpPr>
        <p:spPr>
          <a:xfrm>
            <a:off x="6585855" y="4365171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サッカー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1227B1-AB52-47BD-A38C-65BBE9368C52}"/>
              </a:ext>
            </a:extLst>
          </p:cNvPr>
          <p:cNvSpPr/>
          <p:nvPr/>
        </p:nvSpPr>
        <p:spPr>
          <a:xfrm>
            <a:off x="6585856" y="2997388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ガス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491AB-F9FB-4DD5-BCBA-E4FF86539870}"/>
              </a:ext>
            </a:extLst>
          </p:cNvPr>
          <p:cNvSpPr/>
          <p:nvPr/>
        </p:nvSpPr>
        <p:spPr>
          <a:xfrm>
            <a:off x="6585855" y="5732954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クイズ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61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605E1-6EB9-470F-B20C-4439E1EFBAB4}"/>
              </a:ext>
            </a:extLst>
          </p:cNvPr>
          <p:cNvSpPr/>
          <p:nvPr/>
        </p:nvSpPr>
        <p:spPr>
          <a:xfrm>
            <a:off x="3298370" y="261257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tekisuto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CDC56-5AF4-4244-96EA-B654AC06ABBB}"/>
              </a:ext>
            </a:extLst>
          </p:cNvPr>
          <p:cNvSpPr/>
          <p:nvPr/>
        </p:nvSpPr>
        <p:spPr>
          <a:xfrm>
            <a:off x="3298370" y="1629605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sutē</a:t>
            </a:r>
            <a:r>
              <a:rPr lang="vi-VN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ki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03513-EBB9-4DE6-8D51-625462743665}"/>
              </a:ext>
            </a:extLst>
          </p:cNvPr>
          <p:cNvSpPr/>
          <p:nvPr/>
        </p:nvSpPr>
        <p:spPr>
          <a:xfrm>
            <a:off x="3298370" y="4365171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altLang="ja-JP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dez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āto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2C7A-0F56-499E-A0B5-15DB2D248977}"/>
              </a:ext>
            </a:extLst>
          </p:cNvPr>
          <p:cNvSpPr/>
          <p:nvPr/>
        </p:nvSpPr>
        <p:spPr>
          <a:xfrm>
            <a:off x="3298370" y="2997388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</a:t>
            </a: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ī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zu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0B4206-FA5F-4184-9599-A3C8C6D5363C}"/>
              </a:ext>
            </a:extLst>
          </p:cNvPr>
          <p:cNvSpPr/>
          <p:nvPr/>
        </p:nvSpPr>
        <p:spPr>
          <a:xfrm>
            <a:off x="3298370" y="5732954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altLang="ja-JP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takush</a:t>
            </a: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ī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9BEE16-936F-4963-BC3D-345030B31970}"/>
              </a:ext>
            </a:extLst>
          </p:cNvPr>
          <p:cNvSpPr/>
          <p:nvPr/>
        </p:nvSpPr>
        <p:spPr>
          <a:xfrm>
            <a:off x="6585856" y="261257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テキスト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50F50-10CD-44F1-A918-B39EFBDA5F89}"/>
              </a:ext>
            </a:extLst>
          </p:cNvPr>
          <p:cNvSpPr/>
          <p:nvPr/>
        </p:nvSpPr>
        <p:spPr>
          <a:xfrm>
            <a:off x="6585856" y="1629605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ステーキ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98499E-3275-43B7-819E-4926D528DE3E}"/>
              </a:ext>
            </a:extLst>
          </p:cNvPr>
          <p:cNvSpPr/>
          <p:nvPr/>
        </p:nvSpPr>
        <p:spPr>
          <a:xfrm>
            <a:off x="6585855" y="4365171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デザート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1227B1-AB52-47BD-A38C-65BBE9368C52}"/>
              </a:ext>
            </a:extLst>
          </p:cNvPr>
          <p:cNvSpPr/>
          <p:nvPr/>
        </p:nvSpPr>
        <p:spPr>
          <a:xfrm>
            <a:off x="6585856" y="2997388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チーズ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491AB-F9FB-4DD5-BCBA-E4FF86539870}"/>
              </a:ext>
            </a:extLst>
          </p:cNvPr>
          <p:cNvSpPr/>
          <p:nvPr/>
        </p:nvSpPr>
        <p:spPr>
          <a:xfrm>
            <a:off x="6585855" y="5732954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タクシー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9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49BEE16-936F-4963-BC3D-345030B31970}"/>
              </a:ext>
            </a:extLst>
          </p:cNvPr>
          <p:cNvSpPr/>
          <p:nvPr/>
        </p:nvSpPr>
        <p:spPr>
          <a:xfrm>
            <a:off x="4582885" y="166007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テキスト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50F50-10CD-44F1-A918-B39EFBDA5F89}"/>
              </a:ext>
            </a:extLst>
          </p:cNvPr>
          <p:cNvSpPr/>
          <p:nvPr/>
        </p:nvSpPr>
        <p:spPr>
          <a:xfrm>
            <a:off x="4582885" y="1534355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ステーキ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98499E-3275-43B7-819E-4926D528DE3E}"/>
              </a:ext>
            </a:extLst>
          </p:cNvPr>
          <p:cNvSpPr/>
          <p:nvPr/>
        </p:nvSpPr>
        <p:spPr>
          <a:xfrm>
            <a:off x="4582884" y="4269921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デザート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1227B1-AB52-47BD-A38C-65BBE9368C52}"/>
              </a:ext>
            </a:extLst>
          </p:cNvPr>
          <p:cNvSpPr/>
          <p:nvPr/>
        </p:nvSpPr>
        <p:spPr>
          <a:xfrm>
            <a:off x="4582885" y="2902138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チーズ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491AB-F9FB-4DD5-BCBA-E4FF86539870}"/>
              </a:ext>
            </a:extLst>
          </p:cNvPr>
          <p:cNvSpPr/>
          <p:nvPr/>
        </p:nvSpPr>
        <p:spPr>
          <a:xfrm>
            <a:off x="4582884" y="5637704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タクシー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8AC5F7-5544-4BFA-B14E-58CF31393982}"/>
              </a:ext>
            </a:extLst>
          </p:cNvPr>
          <p:cNvSpPr/>
          <p:nvPr/>
        </p:nvSpPr>
        <p:spPr>
          <a:xfrm>
            <a:off x="849085" y="166007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スキー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19F84-6A73-42CE-B678-3CFFC1D5C6EC}"/>
              </a:ext>
            </a:extLst>
          </p:cNvPr>
          <p:cNvSpPr/>
          <p:nvPr/>
        </p:nvSpPr>
        <p:spPr>
          <a:xfrm>
            <a:off x="849085" y="1534355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ソーセージ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6D237-4B16-4FCA-B337-E420AEC74F0C}"/>
              </a:ext>
            </a:extLst>
          </p:cNvPr>
          <p:cNvSpPr/>
          <p:nvPr/>
        </p:nvSpPr>
        <p:spPr>
          <a:xfrm>
            <a:off x="849084" y="4269921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サッカー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1272DC-61F2-4779-A04E-EB6BE2E0FC69}"/>
              </a:ext>
            </a:extLst>
          </p:cNvPr>
          <p:cNvSpPr/>
          <p:nvPr/>
        </p:nvSpPr>
        <p:spPr>
          <a:xfrm>
            <a:off x="849085" y="2902138"/>
            <a:ext cx="302623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ガス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ADAB13-8C8B-4DAD-98FE-598D066AE555}"/>
              </a:ext>
            </a:extLst>
          </p:cNvPr>
          <p:cNvSpPr/>
          <p:nvPr/>
        </p:nvSpPr>
        <p:spPr>
          <a:xfrm>
            <a:off x="849084" y="5637704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クイズ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E45658-BCE1-4938-933F-368B5A3AD277}"/>
              </a:ext>
            </a:extLst>
          </p:cNvPr>
          <p:cNvSpPr/>
          <p:nvPr/>
        </p:nvSpPr>
        <p:spPr>
          <a:xfrm>
            <a:off x="8316682" y="166007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クッキー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3A136-D17E-41C4-9640-ED7EA8AF0557}"/>
              </a:ext>
            </a:extLst>
          </p:cNvPr>
          <p:cNvSpPr/>
          <p:nvPr/>
        </p:nvSpPr>
        <p:spPr>
          <a:xfrm>
            <a:off x="8316682" y="1534355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コーク</a:t>
            </a: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ー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EB6BFD-2C61-49E6-BF9F-D0983318443F}"/>
              </a:ext>
            </a:extLst>
          </p:cNvPr>
          <p:cNvSpPr/>
          <p:nvPr/>
        </p:nvSpPr>
        <p:spPr>
          <a:xfrm>
            <a:off x="8316682" y="4269921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ケーキ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63359-6C7A-4DDF-AA08-62C54451E0C4}"/>
              </a:ext>
            </a:extLst>
          </p:cNvPr>
          <p:cNvSpPr/>
          <p:nvPr/>
        </p:nvSpPr>
        <p:spPr>
          <a:xfrm>
            <a:off x="8316682" y="2902138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キック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9D0AE5-DE16-4711-B802-8818D0CCDD89}"/>
              </a:ext>
            </a:extLst>
          </p:cNvPr>
          <p:cNvSpPr/>
          <p:nvPr/>
        </p:nvSpPr>
        <p:spPr>
          <a:xfrm>
            <a:off x="8316682" y="5637704"/>
            <a:ext cx="30262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ポテト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1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933451" y="88582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na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BE4BA-BA8E-4364-9BC3-B54544F46D3A}"/>
              </a:ext>
            </a:extLst>
          </p:cNvPr>
          <p:cNvSpPr txBox="1"/>
          <p:nvPr/>
        </p:nvSpPr>
        <p:spPr>
          <a:xfrm>
            <a:off x="3276600" y="885824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ni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13DF-4367-44D6-BC50-3753C54DF69E}"/>
              </a:ext>
            </a:extLst>
          </p:cNvPr>
          <p:cNvSpPr txBox="1"/>
          <p:nvPr/>
        </p:nvSpPr>
        <p:spPr>
          <a:xfrm>
            <a:off x="8058150" y="904867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021C1-8175-49A6-B7DE-358504ACCEB4}"/>
              </a:ext>
            </a:extLst>
          </p:cNvPr>
          <p:cNvSpPr txBox="1"/>
          <p:nvPr/>
        </p:nvSpPr>
        <p:spPr>
          <a:xfrm>
            <a:off x="5667375" y="904866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04D36-FAA7-44A2-A7BB-9507320F687F}"/>
              </a:ext>
            </a:extLst>
          </p:cNvPr>
          <p:cNvSpPr txBox="1"/>
          <p:nvPr/>
        </p:nvSpPr>
        <p:spPr>
          <a:xfrm>
            <a:off x="10515600" y="88582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no</a:t>
            </a:r>
          </a:p>
        </p:txBody>
      </p:sp>
      <p:sp>
        <p:nvSpPr>
          <p:cNvPr id="12" name="AutoShape 2" descr="シの書き順画像">
            <a:extLst>
              <a:ext uri="{FF2B5EF4-FFF2-40B4-BE49-F238E27FC236}">
                <a16:creationId xmlns:a16="http://schemas.microsoft.com/office/drawing/2014/main" id="{02C832B5-36BC-49FC-B32A-0E7B74F9B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8F9E9-C16D-4C92-BC69-5A3E345A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" y="1919969"/>
            <a:ext cx="2215243" cy="20728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8294B6-82B7-4A38-8EE7-63A7DC02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018620"/>
            <a:ext cx="2352706" cy="19873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175424-0975-4846-AE34-E5E25DB4C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336" y="2051277"/>
            <a:ext cx="1827439" cy="1940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3371DD-8886-4AB3-B7EF-93BBA2079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977" y="1716818"/>
            <a:ext cx="2352707" cy="24047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7FA2C-F751-4073-B334-3E105D411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3625" y="1983581"/>
            <a:ext cx="1804309" cy="2057402"/>
          </a:xfrm>
          <a:prstGeom prst="rect">
            <a:avLst/>
          </a:prstGeom>
        </p:spPr>
      </p:pic>
      <p:pic>
        <p:nvPicPr>
          <p:cNvPr id="10242" name="Picture 2" descr="書き順カタカナ：ナ">
            <a:extLst>
              <a:ext uri="{FF2B5EF4-FFF2-40B4-BE49-F238E27FC236}">
                <a16:creationId xmlns:a16="http://schemas.microsoft.com/office/drawing/2014/main" id="{60C76DA3-EE08-4E8F-A06E-360C2248D1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4769304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書き順カタカナ：ニ">
            <a:extLst>
              <a:ext uri="{FF2B5EF4-FFF2-40B4-BE49-F238E27FC236}">
                <a16:creationId xmlns:a16="http://schemas.microsoft.com/office/drawing/2014/main" id="{E3EB20A5-6219-4153-9E11-A734E80A34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28" y="4769304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書き順カタカナ：ヌ">
            <a:extLst>
              <a:ext uri="{FF2B5EF4-FFF2-40B4-BE49-F238E27FC236}">
                <a16:creationId xmlns:a16="http://schemas.microsoft.com/office/drawing/2014/main" id="{040EEB05-8325-4870-804F-DE3B0EA9E0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252" y="4769304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書き順カタカナ：ネ">
            <a:extLst>
              <a:ext uri="{FF2B5EF4-FFF2-40B4-BE49-F238E27FC236}">
                <a16:creationId xmlns:a16="http://schemas.microsoft.com/office/drawing/2014/main" id="{78070976-86C1-42D5-9B7A-97A4B7EC4D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7" y="4769304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書き順カタカナ：ノ">
            <a:extLst>
              <a:ext uri="{FF2B5EF4-FFF2-40B4-BE49-F238E27FC236}">
                <a16:creationId xmlns:a16="http://schemas.microsoft.com/office/drawing/2014/main" id="{D1EB4123-CC4E-4DF3-85EE-960A072BB9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654" y="4769304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42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605E1-6EB9-470F-B20C-4439E1EFBAB4}"/>
              </a:ext>
            </a:extLst>
          </p:cNvPr>
          <p:cNvSpPr/>
          <p:nvPr/>
        </p:nvSpPr>
        <p:spPr>
          <a:xfrm>
            <a:off x="3385456" y="1034143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tenisu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CDC56-5AF4-4244-96EA-B654AC06ABBB}"/>
              </a:ext>
            </a:extLst>
          </p:cNvPr>
          <p:cNvSpPr/>
          <p:nvPr/>
        </p:nvSpPr>
        <p:spPr>
          <a:xfrm>
            <a:off x="3385456" y="2402491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nekutai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03513-EBB9-4DE6-8D51-625462743665}"/>
              </a:ext>
            </a:extLst>
          </p:cNvPr>
          <p:cNvSpPr/>
          <p:nvPr/>
        </p:nvSpPr>
        <p:spPr>
          <a:xfrm>
            <a:off x="3385456" y="5138057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altLang="ja-JP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tsuna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2C7A-0F56-499E-A0B5-15DB2D248977}"/>
              </a:ext>
            </a:extLst>
          </p:cNvPr>
          <p:cNvSpPr/>
          <p:nvPr/>
        </p:nvSpPr>
        <p:spPr>
          <a:xfrm>
            <a:off x="3385456" y="3770274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ōto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09864-DA5F-4877-B656-9B2946F8704B}"/>
              </a:ext>
            </a:extLst>
          </p:cNvPr>
          <p:cNvSpPr/>
          <p:nvPr/>
        </p:nvSpPr>
        <p:spPr>
          <a:xfrm>
            <a:off x="6961416" y="1034143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テニス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5A05A-5734-449B-9DB4-59E2ED17B595}"/>
              </a:ext>
            </a:extLst>
          </p:cNvPr>
          <p:cNvSpPr/>
          <p:nvPr/>
        </p:nvSpPr>
        <p:spPr>
          <a:xfrm>
            <a:off x="6961416" y="2402491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ネクタイ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2013F4-988C-4591-A151-822B0679D81E}"/>
              </a:ext>
            </a:extLst>
          </p:cNvPr>
          <p:cNvSpPr/>
          <p:nvPr/>
        </p:nvSpPr>
        <p:spPr>
          <a:xfrm>
            <a:off x="6961416" y="5138057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ツナ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E46A1F-B5EE-40B8-AA79-94AF4787F93A}"/>
              </a:ext>
            </a:extLst>
          </p:cNvPr>
          <p:cNvSpPr/>
          <p:nvPr/>
        </p:nvSpPr>
        <p:spPr>
          <a:xfrm>
            <a:off x="6961416" y="3770274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ノート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95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1B26E5-A636-42EC-B38C-E1F1AE4CF21A}"/>
              </a:ext>
            </a:extLst>
          </p:cNvPr>
          <p:cNvSpPr/>
          <p:nvPr/>
        </p:nvSpPr>
        <p:spPr>
          <a:xfrm>
            <a:off x="1687286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な</a:t>
            </a:r>
            <a:endParaRPr lang="en-US" sz="13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561A7-C2C7-4320-84DD-5A9D440CA5A3}"/>
              </a:ext>
            </a:extLst>
          </p:cNvPr>
          <p:cNvSpPr/>
          <p:nvPr/>
        </p:nvSpPr>
        <p:spPr>
          <a:xfrm>
            <a:off x="347254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に</a:t>
            </a:r>
            <a:endParaRPr lang="en-US" sz="13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F46DB-D9C6-4C3E-9739-6C4F2CE7C6D5}"/>
              </a:ext>
            </a:extLst>
          </p:cNvPr>
          <p:cNvSpPr/>
          <p:nvPr/>
        </p:nvSpPr>
        <p:spPr>
          <a:xfrm>
            <a:off x="525780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ぬ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150C2-A73E-4FCB-9CF6-57F329ADDA78}"/>
              </a:ext>
            </a:extLst>
          </p:cNvPr>
          <p:cNvSpPr/>
          <p:nvPr/>
        </p:nvSpPr>
        <p:spPr>
          <a:xfrm>
            <a:off x="7043057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ね</a:t>
            </a:r>
            <a:endParaRPr lang="en-US" sz="13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8230D3-D801-4E0B-97C7-32AE3CC5F7DD}"/>
              </a:ext>
            </a:extLst>
          </p:cNvPr>
          <p:cNvSpPr/>
          <p:nvPr/>
        </p:nvSpPr>
        <p:spPr>
          <a:xfrm>
            <a:off x="8828314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3800" dirty="0"/>
              <a:t>の</a:t>
            </a:r>
            <a:endParaRPr lang="en-US" sz="138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8931416-4509-43F1-BF17-F227C30911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65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ECC0288-DE48-4F7B-8B4C-22A934BA60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465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5A0DEBE-BEF0-438F-9E40-836CCBB15C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4651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5E9C997-EBC6-44AB-881A-0ED9364599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23CCEC01-F3B4-432E-9507-4D3C86A4E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83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933451" y="88582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BE4BA-BA8E-4364-9BC3-B54544F46D3A}"/>
              </a:ext>
            </a:extLst>
          </p:cNvPr>
          <p:cNvSpPr txBox="1"/>
          <p:nvPr/>
        </p:nvSpPr>
        <p:spPr>
          <a:xfrm>
            <a:off x="3276600" y="885824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13DF-4367-44D6-BC50-3753C54DF69E}"/>
              </a:ext>
            </a:extLst>
          </p:cNvPr>
          <p:cNvSpPr txBox="1"/>
          <p:nvPr/>
        </p:nvSpPr>
        <p:spPr>
          <a:xfrm>
            <a:off x="8058150" y="904867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021C1-8175-49A6-B7DE-358504ACCEB4}"/>
              </a:ext>
            </a:extLst>
          </p:cNvPr>
          <p:cNvSpPr txBox="1"/>
          <p:nvPr/>
        </p:nvSpPr>
        <p:spPr>
          <a:xfrm>
            <a:off x="5667375" y="904866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fu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04D36-FAA7-44A2-A7BB-9507320F687F}"/>
              </a:ext>
            </a:extLst>
          </p:cNvPr>
          <p:cNvSpPr txBox="1"/>
          <p:nvPr/>
        </p:nvSpPr>
        <p:spPr>
          <a:xfrm>
            <a:off x="10515600" y="88582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ho</a:t>
            </a:r>
          </a:p>
        </p:txBody>
      </p:sp>
      <p:sp>
        <p:nvSpPr>
          <p:cNvPr id="12" name="AutoShape 2" descr="シの書き順画像">
            <a:extLst>
              <a:ext uri="{FF2B5EF4-FFF2-40B4-BE49-F238E27FC236}">
                <a16:creationId xmlns:a16="http://schemas.microsoft.com/office/drawing/2014/main" id="{02C832B5-36BC-49FC-B32A-0E7B74F9B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BCCEB9-A7EF-4F63-8FD5-3AC9AB320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8" y="2002291"/>
            <a:ext cx="2226285" cy="15791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72E5B8-AE5D-4EFD-BED2-EA4047190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2002291"/>
            <a:ext cx="1724025" cy="17958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81360-AB2F-486F-BFEA-E5769675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21" y="2002291"/>
            <a:ext cx="1793958" cy="1839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AB6F6C-669C-4FC9-9BD8-5FABB3A9A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779" y="2190070"/>
            <a:ext cx="2368735" cy="1699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A0E9E6-8859-4CDB-9D44-B74D14335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6473" y="2013788"/>
            <a:ext cx="1894527" cy="1872412"/>
          </a:xfrm>
          <a:prstGeom prst="rect">
            <a:avLst/>
          </a:prstGeom>
        </p:spPr>
      </p:pic>
      <p:pic>
        <p:nvPicPr>
          <p:cNvPr id="11266" name="Picture 2" descr="書き順カタカナ：ハ">
            <a:extLst>
              <a:ext uri="{FF2B5EF4-FFF2-40B4-BE49-F238E27FC236}">
                <a16:creationId xmlns:a16="http://schemas.microsoft.com/office/drawing/2014/main" id="{6789CAB2-661E-4152-B25E-EFE3BB3EB3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5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書き順カタカナ：ヒ">
            <a:extLst>
              <a:ext uri="{FF2B5EF4-FFF2-40B4-BE49-F238E27FC236}">
                <a16:creationId xmlns:a16="http://schemas.microsoft.com/office/drawing/2014/main" id="{E6EDBE4E-FDDA-49A3-A4A0-57B4D7BA1F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書き順カタカナ：フ">
            <a:extLst>
              <a:ext uri="{FF2B5EF4-FFF2-40B4-BE49-F238E27FC236}">
                <a16:creationId xmlns:a16="http://schemas.microsoft.com/office/drawing/2014/main" id="{BD69CD28-A49D-4AF0-8510-977B45F700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1" y="4855709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書き順カタカナ：ヘ">
            <a:extLst>
              <a:ext uri="{FF2B5EF4-FFF2-40B4-BE49-F238E27FC236}">
                <a16:creationId xmlns:a16="http://schemas.microsoft.com/office/drawing/2014/main" id="{4460D900-57B6-4BCF-87D1-4FD8F944CC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書き順カタカナ：ホ">
            <a:extLst>
              <a:ext uri="{FF2B5EF4-FFF2-40B4-BE49-F238E27FC236}">
                <a16:creationId xmlns:a16="http://schemas.microsoft.com/office/drawing/2014/main" id="{7369A476-5D26-41B6-AF8F-1E6831CEAD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359" y="4855709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21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605E1-6EB9-470F-B20C-4439E1EFBAB4}"/>
              </a:ext>
            </a:extLst>
          </p:cNvPr>
          <p:cNvSpPr/>
          <p:nvPr/>
        </p:nvSpPr>
        <p:spPr>
          <a:xfrm>
            <a:off x="217713" y="1023258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pasup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ōto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CDC56-5AF4-4244-96EA-B654AC06ABBB}"/>
              </a:ext>
            </a:extLst>
          </p:cNvPr>
          <p:cNvSpPr/>
          <p:nvPr/>
        </p:nvSpPr>
        <p:spPr>
          <a:xfrm>
            <a:off x="217713" y="2391606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pasuta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03513-EBB9-4DE6-8D51-625462743665}"/>
              </a:ext>
            </a:extLst>
          </p:cNvPr>
          <p:cNvSpPr/>
          <p:nvPr/>
        </p:nvSpPr>
        <p:spPr>
          <a:xfrm>
            <a:off x="217713" y="5127172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altLang="ja-JP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sup</a:t>
            </a: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ī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do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2C7A-0F56-499E-A0B5-15DB2D248977}"/>
              </a:ext>
            </a:extLst>
          </p:cNvPr>
          <p:cNvSpPr/>
          <p:nvPr/>
        </p:nvSpPr>
        <p:spPr>
          <a:xfrm>
            <a:off x="217713" y="3759389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kop</a:t>
            </a: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ī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09864-DA5F-4877-B656-9B2946F8704B}"/>
              </a:ext>
            </a:extLst>
          </p:cNvPr>
          <p:cNvSpPr/>
          <p:nvPr/>
        </p:nvSpPr>
        <p:spPr>
          <a:xfrm>
            <a:off x="2950029" y="1023258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パスポート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5A05A-5734-449B-9DB4-59E2ED17B595}"/>
              </a:ext>
            </a:extLst>
          </p:cNvPr>
          <p:cNvSpPr/>
          <p:nvPr/>
        </p:nvSpPr>
        <p:spPr>
          <a:xfrm>
            <a:off x="2950029" y="2391606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パスタ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2013F4-988C-4591-A151-822B0679D81E}"/>
              </a:ext>
            </a:extLst>
          </p:cNvPr>
          <p:cNvSpPr/>
          <p:nvPr/>
        </p:nvSpPr>
        <p:spPr>
          <a:xfrm>
            <a:off x="2950029" y="5127172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スピード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E46A1F-B5EE-40B8-AA79-94AF4787F93A}"/>
              </a:ext>
            </a:extLst>
          </p:cNvPr>
          <p:cNvSpPr/>
          <p:nvPr/>
        </p:nvSpPr>
        <p:spPr>
          <a:xfrm>
            <a:off x="2950029" y="3759389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コピー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D3E829-9273-4CF3-97AE-9C5EDA07EA31}"/>
              </a:ext>
            </a:extLst>
          </p:cNvPr>
          <p:cNvSpPr/>
          <p:nvPr/>
        </p:nvSpPr>
        <p:spPr>
          <a:xfrm>
            <a:off x="6493328" y="1023258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</a:t>
            </a:r>
            <a:r>
              <a:rPr 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ī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ā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C99F5-9850-42E3-BAE1-7BC6C675477B}"/>
              </a:ext>
            </a:extLst>
          </p:cNvPr>
          <p:cNvSpPr/>
          <p:nvPr/>
        </p:nvSpPr>
        <p:spPr>
          <a:xfrm>
            <a:off x="6493328" y="2391606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basu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6138DF-BB7B-4BF1-8E68-8BBC159D77C8}"/>
              </a:ext>
            </a:extLst>
          </p:cNvPr>
          <p:cNvSpPr/>
          <p:nvPr/>
        </p:nvSpPr>
        <p:spPr>
          <a:xfrm>
            <a:off x="6493328" y="5127172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altLang="ja-JP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ābisu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2726BA-ABDD-4AD2-819F-4300B8F1A9DA}"/>
              </a:ext>
            </a:extLst>
          </p:cNvPr>
          <p:cNvSpPr/>
          <p:nvPr/>
        </p:nvSpPr>
        <p:spPr>
          <a:xfrm>
            <a:off x="6493328" y="3759389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sutoppu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07C75C-1277-4824-B49C-8B67828E5035}"/>
              </a:ext>
            </a:extLst>
          </p:cNvPr>
          <p:cNvSpPr/>
          <p:nvPr/>
        </p:nvSpPr>
        <p:spPr>
          <a:xfrm>
            <a:off x="9241971" y="1023258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ヒーター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71586D-B9BA-4FC4-92C1-FDC9F323BAAC}"/>
              </a:ext>
            </a:extLst>
          </p:cNvPr>
          <p:cNvSpPr/>
          <p:nvPr/>
        </p:nvSpPr>
        <p:spPr>
          <a:xfrm>
            <a:off x="9241971" y="2391606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バス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588430-3F78-4A0B-A83D-CAF2246478E3}"/>
              </a:ext>
            </a:extLst>
          </p:cNvPr>
          <p:cNvSpPr/>
          <p:nvPr/>
        </p:nvSpPr>
        <p:spPr>
          <a:xfrm>
            <a:off x="9241971" y="5127172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サービス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FB1C40-3E69-440F-A421-BB5E801786B5}"/>
              </a:ext>
            </a:extLst>
          </p:cNvPr>
          <p:cNvSpPr/>
          <p:nvPr/>
        </p:nvSpPr>
        <p:spPr>
          <a:xfrm>
            <a:off x="9241971" y="3759389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ストップ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93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933451" y="88582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BE4BA-BA8E-4364-9BC3-B54544F46D3A}"/>
              </a:ext>
            </a:extLst>
          </p:cNvPr>
          <p:cNvSpPr txBox="1"/>
          <p:nvPr/>
        </p:nvSpPr>
        <p:spPr>
          <a:xfrm>
            <a:off x="3276600" y="885824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13DF-4367-44D6-BC50-3753C54DF69E}"/>
              </a:ext>
            </a:extLst>
          </p:cNvPr>
          <p:cNvSpPr txBox="1"/>
          <p:nvPr/>
        </p:nvSpPr>
        <p:spPr>
          <a:xfrm>
            <a:off x="8058150" y="904867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021C1-8175-49A6-B7DE-358504ACCEB4}"/>
              </a:ext>
            </a:extLst>
          </p:cNvPr>
          <p:cNvSpPr txBox="1"/>
          <p:nvPr/>
        </p:nvSpPr>
        <p:spPr>
          <a:xfrm>
            <a:off x="5667375" y="904866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04D36-FAA7-44A2-A7BB-9507320F687F}"/>
              </a:ext>
            </a:extLst>
          </p:cNvPr>
          <p:cNvSpPr txBox="1"/>
          <p:nvPr/>
        </p:nvSpPr>
        <p:spPr>
          <a:xfrm>
            <a:off x="10515600" y="88582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mo</a:t>
            </a:r>
            <a:endParaRPr lang="en-US" sz="4800" dirty="0"/>
          </a:p>
        </p:txBody>
      </p:sp>
      <p:sp>
        <p:nvSpPr>
          <p:cNvPr id="12" name="AutoShape 2" descr="シの書き順画像">
            <a:extLst>
              <a:ext uri="{FF2B5EF4-FFF2-40B4-BE49-F238E27FC236}">
                <a16:creationId xmlns:a16="http://schemas.microsoft.com/office/drawing/2014/main" id="{02C832B5-36BC-49FC-B32A-0E7B74F9B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0C79C-3250-46C7-9788-42BBC393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2" y="2068286"/>
            <a:ext cx="2362200" cy="213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B4669E-C6F3-4B5F-8680-6DE03CC9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22" y="2144486"/>
            <a:ext cx="1622476" cy="2247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D9C219-D0F2-43C6-94E8-D750E4B95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2371725"/>
            <a:ext cx="2057400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03099A-28BB-4E79-8BDB-F172CEA7B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292" y="2371725"/>
            <a:ext cx="1780674" cy="187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222C9F-CF04-4118-A1F9-9A39B2E0B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116" y="2247219"/>
            <a:ext cx="2224509" cy="2058761"/>
          </a:xfrm>
          <a:prstGeom prst="rect">
            <a:avLst/>
          </a:prstGeom>
        </p:spPr>
      </p:pic>
      <p:pic>
        <p:nvPicPr>
          <p:cNvPr id="12290" name="Picture 2" descr="書き順カタカナ：マ">
            <a:extLst>
              <a:ext uri="{FF2B5EF4-FFF2-40B4-BE49-F238E27FC236}">
                <a16:creationId xmlns:a16="http://schemas.microsoft.com/office/drawing/2014/main" id="{CCFFC9E8-BB09-4CE6-972B-3DA672DBBB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書き順カタカナ：ミ">
            <a:extLst>
              <a:ext uri="{FF2B5EF4-FFF2-40B4-BE49-F238E27FC236}">
                <a16:creationId xmlns:a16="http://schemas.microsoft.com/office/drawing/2014/main" id="{FF59BE5F-55CB-4044-B4FF-D0AF62E45B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235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書き順カタカナ：ム">
            <a:extLst>
              <a:ext uri="{FF2B5EF4-FFF2-40B4-BE49-F238E27FC236}">
                <a16:creationId xmlns:a16="http://schemas.microsoft.com/office/drawing/2014/main" id="{63DEED45-D263-4E93-9771-D765D987C9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846864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書き順カタカナ：メ">
            <a:extLst>
              <a:ext uri="{FF2B5EF4-FFF2-40B4-BE49-F238E27FC236}">
                <a16:creationId xmlns:a16="http://schemas.microsoft.com/office/drawing/2014/main" id="{896EDD64-E423-4E7A-87D0-CDD1AC51F2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65" y="4825093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書き順カタカナ：モ">
            <a:extLst>
              <a:ext uri="{FF2B5EF4-FFF2-40B4-BE49-F238E27FC236}">
                <a16:creationId xmlns:a16="http://schemas.microsoft.com/office/drawing/2014/main" id="{C019A3C9-500B-4192-B277-8F2FC59C85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0" y="4825093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11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605E1-6EB9-470F-B20C-4439E1EFBAB4}"/>
              </a:ext>
            </a:extLst>
          </p:cNvPr>
          <p:cNvSpPr/>
          <p:nvPr/>
        </p:nvSpPr>
        <p:spPr>
          <a:xfrm>
            <a:off x="217712" y="141515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hamu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CDC56-5AF4-4244-96EA-B654AC06ABBB}"/>
              </a:ext>
            </a:extLst>
          </p:cNvPr>
          <p:cNvSpPr/>
          <p:nvPr/>
        </p:nvSpPr>
        <p:spPr>
          <a:xfrm>
            <a:off x="217712" y="1509863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memo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03513-EBB9-4DE6-8D51-625462743665}"/>
              </a:ext>
            </a:extLst>
          </p:cNvPr>
          <p:cNvSpPr/>
          <p:nvPr/>
        </p:nvSpPr>
        <p:spPr>
          <a:xfrm>
            <a:off x="217712" y="4245429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altLang="ja-JP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maiku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2C7A-0F56-499E-A0B5-15DB2D248977}"/>
              </a:ext>
            </a:extLst>
          </p:cNvPr>
          <p:cNvSpPr/>
          <p:nvPr/>
        </p:nvSpPr>
        <p:spPr>
          <a:xfrm>
            <a:off x="217712" y="2877646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gamu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09864-DA5F-4877-B656-9B2946F8704B}"/>
              </a:ext>
            </a:extLst>
          </p:cNvPr>
          <p:cNvSpPr/>
          <p:nvPr/>
        </p:nvSpPr>
        <p:spPr>
          <a:xfrm>
            <a:off x="2950028" y="141515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ハム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5A05A-5734-449B-9DB4-59E2ED17B595}"/>
              </a:ext>
            </a:extLst>
          </p:cNvPr>
          <p:cNvSpPr/>
          <p:nvPr/>
        </p:nvSpPr>
        <p:spPr>
          <a:xfrm>
            <a:off x="2950028" y="1509863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メモ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2013F4-988C-4591-A151-822B0679D81E}"/>
              </a:ext>
            </a:extLst>
          </p:cNvPr>
          <p:cNvSpPr/>
          <p:nvPr/>
        </p:nvSpPr>
        <p:spPr>
          <a:xfrm>
            <a:off x="2950028" y="4245429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マイク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E46A1F-B5EE-40B8-AA79-94AF4787F93A}"/>
              </a:ext>
            </a:extLst>
          </p:cNvPr>
          <p:cNvSpPr/>
          <p:nvPr/>
        </p:nvSpPr>
        <p:spPr>
          <a:xfrm>
            <a:off x="2950028" y="2877646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ガム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D3E829-9273-4CF3-97AE-9C5EDA07EA31}"/>
              </a:ext>
            </a:extLst>
          </p:cNvPr>
          <p:cNvSpPr/>
          <p:nvPr/>
        </p:nvSpPr>
        <p:spPr>
          <a:xfrm>
            <a:off x="6493329" y="141515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m</a:t>
            </a:r>
            <a:r>
              <a:rPr lang="vi-VN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ōtā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C99F5-9850-42E3-BAE1-7BC6C675477B}"/>
              </a:ext>
            </a:extLst>
          </p:cNvPr>
          <p:cNvSpPr/>
          <p:nvPr/>
        </p:nvSpPr>
        <p:spPr>
          <a:xfrm>
            <a:off x="6493329" y="1509863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mess</a:t>
            </a:r>
            <a:r>
              <a:rPr lang="vi-VN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ēji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6138DF-BB7B-4BF1-8E68-8BBC159D77C8}"/>
              </a:ext>
            </a:extLst>
          </p:cNvPr>
          <p:cNvSpPr/>
          <p:nvPr/>
        </p:nvSpPr>
        <p:spPr>
          <a:xfrm>
            <a:off x="6493329" y="4245429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ī</a:t>
            </a:r>
            <a:r>
              <a:rPr lang="vi-VN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mu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2726BA-ABDD-4AD2-819F-4300B8F1A9DA}"/>
              </a:ext>
            </a:extLst>
          </p:cNvPr>
          <p:cNvSpPr/>
          <p:nvPr/>
        </p:nvSpPr>
        <p:spPr>
          <a:xfrm>
            <a:off x="6493329" y="2877646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tomato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07C75C-1277-4824-B49C-8B67828E5035}"/>
              </a:ext>
            </a:extLst>
          </p:cNvPr>
          <p:cNvSpPr/>
          <p:nvPr/>
        </p:nvSpPr>
        <p:spPr>
          <a:xfrm>
            <a:off x="9241972" y="141515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モーター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71586D-B9BA-4FC4-92C1-FDC9F323BAAC}"/>
              </a:ext>
            </a:extLst>
          </p:cNvPr>
          <p:cNvSpPr/>
          <p:nvPr/>
        </p:nvSpPr>
        <p:spPr>
          <a:xfrm>
            <a:off x="9241972" y="1509863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メッセージ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588430-3F78-4A0B-A83D-CAF2246478E3}"/>
              </a:ext>
            </a:extLst>
          </p:cNvPr>
          <p:cNvSpPr/>
          <p:nvPr/>
        </p:nvSpPr>
        <p:spPr>
          <a:xfrm>
            <a:off x="9241972" y="4245429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チーム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FB1C40-3E69-440F-A421-BB5E801786B5}"/>
              </a:ext>
            </a:extLst>
          </p:cNvPr>
          <p:cNvSpPr/>
          <p:nvPr/>
        </p:nvSpPr>
        <p:spPr>
          <a:xfrm>
            <a:off x="9241972" y="2877646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トマト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B4CD1F-C5A3-4B47-AA08-AC15EFC36BF3}"/>
              </a:ext>
            </a:extLst>
          </p:cNvPr>
          <p:cNvSpPr/>
          <p:nvPr/>
        </p:nvSpPr>
        <p:spPr>
          <a:xfrm>
            <a:off x="217712" y="5613212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altLang="ja-JP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shisutemu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F4CDE9-13B7-4F93-B01D-14F134D70AE7}"/>
              </a:ext>
            </a:extLst>
          </p:cNvPr>
          <p:cNvSpPr/>
          <p:nvPr/>
        </p:nvSpPr>
        <p:spPr>
          <a:xfrm>
            <a:off x="2950028" y="5613212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システム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75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6" grpId="0" animBg="1"/>
      <p:bldP spid="27" grpId="0" animBg="1"/>
      <p:bldP spid="28" grpId="0" animBg="1"/>
      <p:bldP spid="29" grpId="0" animBg="1"/>
      <p:bldP spid="1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933451" y="88582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ya</a:t>
            </a:r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021C1-8175-49A6-B7DE-358504ACCEB4}"/>
              </a:ext>
            </a:extLst>
          </p:cNvPr>
          <p:cNvSpPr txBox="1"/>
          <p:nvPr/>
        </p:nvSpPr>
        <p:spPr>
          <a:xfrm>
            <a:off x="5667375" y="904866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yu</a:t>
            </a:r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04D36-FAA7-44A2-A7BB-9507320F687F}"/>
              </a:ext>
            </a:extLst>
          </p:cNvPr>
          <p:cNvSpPr txBox="1"/>
          <p:nvPr/>
        </p:nvSpPr>
        <p:spPr>
          <a:xfrm>
            <a:off x="10515600" y="88582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yo</a:t>
            </a:r>
            <a:endParaRPr lang="en-US" sz="4800" dirty="0"/>
          </a:p>
        </p:txBody>
      </p:sp>
      <p:sp>
        <p:nvSpPr>
          <p:cNvPr id="12" name="AutoShape 2" descr="シの書き順画像">
            <a:extLst>
              <a:ext uri="{FF2B5EF4-FFF2-40B4-BE49-F238E27FC236}">
                <a16:creationId xmlns:a16="http://schemas.microsoft.com/office/drawing/2014/main" id="{02C832B5-36BC-49FC-B32A-0E7B74F9B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CCC6A5-AFFA-4A1D-90FD-A143D3ED3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37"/>
            <a:ext cx="2628900" cy="2524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3C7DD1-F87A-49B9-8D88-87D26C591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62" y="2490787"/>
            <a:ext cx="2657475" cy="1876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F23720-8BAE-4C37-A4D5-7883519A2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324099"/>
            <a:ext cx="2438400" cy="2209800"/>
          </a:xfrm>
          <a:prstGeom prst="rect">
            <a:avLst/>
          </a:prstGeom>
        </p:spPr>
      </p:pic>
      <p:pic>
        <p:nvPicPr>
          <p:cNvPr id="13316" name="Picture 4" descr="書き順カタカナ：ヤ">
            <a:extLst>
              <a:ext uri="{FF2B5EF4-FFF2-40B4-BE49-F238E27FC236}">
                <a16:creationId xmlns:a16="http://schemas.microsoft.com/office/drawing/2014/main" id="{A9662DB3-A61C-4EE2-B3F3-08542A0F01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9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書き順カタカナ：ユ">
            <a:extLst>
              <a:ext uri="{FF2B5EF4-FFF2-40B4-BE49-F238E27FC236}">
                <a16:creationId xmlns:a16="http://schemas.microsoft.com/office/drawing/2014/main" id="{FE30CA7B-4275-4DEB-AF99-8760399ABA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4" y="4693784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書き順カタカナ：ヨ">
            <a:extLst>
              <a:ext uri="{FF2B5EF4-FFF2-40B4-BE49-F238E27FC236}">
                <a16:creationId xmlns:a16="http://schemas.microsoft.com/office/drawing/2014/main" id="{A2136177-2B6B-4209-B7EE-30794179F3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104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34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933451" y="88582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BE4BA-BA8E-4364-9BC3-B54544F46D3A}"/>
              </a:ext>
            </a:extLst>
          </p:cNvPr>
          <p:cNvSpPr txBox="1"/>
          <p:nvPr/>
        </p:nvSpPr>
        <p:spPr>
          <a:xfrm>
            <a:off x="3276600" y="885824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ri</a:t>
            </a:r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13DF-4367-44D6-BC50-3753C54DF69E}"/>
              </a:ext>
            </a:extLst>
          </p:cNvPr>
          <p:cNvSpPr txBox="1"/>
          <p:nvPr/>
        </p:nvSpPr>
        <p:spPr>
          <a:xfrm>
            <a:off x="8058150" y="904867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021C1-8175-49A6-B7DE-358504ACCEB4}"/>
              </a:ext>
            </a:extLst>
          </p:cNvPr>
          <p:cNvSpPr txBox="1"/>
          <p:nvPr/>
        </p:nvSpPr>
        <p:spPr>
          <a:xfrm>
            <a:off x="5667375" y="904866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ru</a:t>
            </a:r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04D36-FAA7-44A2-A7BB-9507320F687F}"/>
              </a:ext>
            </a:extLst>
          </p:cNvPr>
          <p:cNvSpPr txBox="1"/>
          <p:nvPr/>
        </p:nvSpPr>
        <p:spPr>
          <a:xfrm>
            <a:off x="10515600" y="88582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ro</a:t>
            </a:r>
            <a:endParaRPr lang="en-US" sz="4800" dirty="0"/>
          </a:p>
        </p:txBody>
      </p:sp>
      <p:sp>
        <p:nvSpPr>
          <p:cNvPr id="12" name="AutoShape 2" descr="シの書き順画像">
            <a:extLst>
              <a:ext uri="{FF2B5EF4-FFF2-40B4-BE49-F238E27FC236}">
                <a16:creationId xmlns:a16="http://schemas.microsoft.com/office/drawing/2014/main" id="{02C832B5-36BC-49FC-B32A-0E7B74F9B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E4CC5-7784-4B84-BD89-CF6D04C3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9" y="1925411"/>
            <a:ext cx="2115402" cy="2211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5EEE97-B021-4931-BF12-26FCC2F6F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232" y="1925411"/>
            <a:ext cx="1647825" cy="2271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B0EB15-AE86-4FE1-91F1-A0072F45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2012246"/>
            <a:ext cx="2057400" cy="19174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0B6E99-6ED2-43A4-9ABA-FD0193BE3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023" y="1961129"/>
            <a:ext cx="1852813" cy="19686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BB35D2-64B2-4597-A9E6-14A6DBAA7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766" y="2094502"/>
            <a:ext cx="2381250" cy="1933575"/>
          </a:xfrm>
          <a:prstGeom prst="rect">
            <a:avLst/>
          </a:prstGeom>
        </p:spPr>
      </p:pic>
      <p:pic>
        <p:nvPicPr>
          <p:cNvPr id="14338" name="Picture 2" descr="書き順カタカナ：ラ">
            <a:extLst>
              <a:ext uri="{FF2B5EF4-FFF2-40B4-BE49-F238E27FC236}">
                <a16:creationId xmlns:a16="http://schemas.microsoft.com/office/drawing/2014/main" id="{48CC3DDC-C8EA-40F4-A80A-8D674BB241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" y="4829333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書き順カタカナ：リ">
            <a:extLst>
              <a:ext uri="{FF2B5EF4-FFF2-40B4-BE49-F238E27FC236}">
                <a16:creationId xmlns:a16="http://schemas.microsoft.com/office/drawing/2014/main" id="{928BDCCA-1E10-4977-A903-995CDB37C3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19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書き順カタカナ：ル">
            <a:extLst>
              <a:ext uri="{FF2B5EF4-FFF2-40B4-BE49-F238E27FC236}">
                <a16:creationId xmlns:a16="http://schemas.microsoft.com/office/drawing/2014/main" id="{4E79213D-C14F-45F9-87C2-87ED39F43A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495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書き順カタカナ：レ">
            <a:extLst>
              <a:ext uri="{FF2B5EF4-FFF2-40B4-BE49-F238E27FC236}">
                <a16:creationId xmlns:a16="http://schemas.microsoft.com/office/drawing/2014/main" id="{957A9AB6-0EC7-4ABC-932B-DEA8FA8A8B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971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書き順カタカナ：ロ">
            <a:extLst>
              <a:ext uri="{FF2B5EF4-FFF2-40B4-BE49-F238E27FC236}">
                <a16:creationId xmlns:a16="http://schemas.microsoft.com/office/drawing/2014/main" id="{79357835-62F6-41EC-9C69-B2482C3528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266" y="485775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45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605E1-6EB9-470F-B20C-4439E1EFBAB4}"/>
              </a:ext>
            </a:extLst>
          </p:cNvPr>
          <p:cNvSpPr/>
          <p:nvPr/>
        </p:nvSpPr>
        <p:spPr>
          <a:xfrm>
            <a:off x="217712" y="141515"/>
            <a:ext cx="2634344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ūru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CDC56-5AF4-4244-96EA-B654AC06ABBB}"/>
              </a:ext>
            </a:extLst>
          </p:cNvPr>
          <p:cNvSpPr/>
          <p:nvPr/>
        </p:nvSpPr>
        <p:spPr>
          <a:xfrm>
            <a:off x="217712" y="1509863"/>
            <a:ext cx="2634344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toire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03513-EBB9-4DE6-8D51-625462743665}"/>
              </a:ext>
            </a:extLst>
          </p:cNvPr>
          <p:cNvSpPr/>
          <p:nvPr/>
        </p:nvSpPr>
        <p:spPr>
          <a:xfrm>
            <a:off x="217712" y="4245429"/>
            <a:ext cx="2634344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altLang="ja-JP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taoru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2C7A-0F56-499E-A0B5-15DB2D248977}"/>
              </a:ext>
            </a:extLst>
          </p:cNvPr>
          <p:cNvSpPr/>
          <p:nvPr/>
        </p:nvSpPr>
        <p:spPr>
          <a:xfrm>
            <a:off x="217711" y="2877646"/>
            <a:ext cx="26343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ārikku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09864-DA5F-4877-B656-9B2946F8704B}"/>
              </a:ext>
            </a:extLst>
          </p:cNvPr>
          <p:cNvSpPr/>
          <p:nvPr/>
        </p:nvSpPr>
        <p:spPr>
          <a:xfrm>
            <a:off x="2950028" y="141515"/>
            <a:ext cx="28738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ルール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5A05A-5734-449B-9DB4-59E2ED17B595}"/>
              </a:ext>
            </a:extLst>
          </p:cNvPr>
          <p:cNvSpPr/>
          <p:nvPr/>
        </p:nvSpPr>
        <p:spPr>
          <a:xfrm>
            <a:off x="2950028" y="1509863"/>
            <a:ext cx="28738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トイレ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2013F4-988C-4591-A151-822B0679D81E}"/>
              </a:ext>
            </a:extLst>
          </p:cNvPr>
          <p:cNvSpPr/>
          <p:nvPr/>
        </p:nvSpPr>
        <p:spPr>
          <a:xfrm>
            <a:off x="2950028" y="4245429"/>
            <a:ext cx="28738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タオル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E46A1F-B5EE-40B8-AA79-94AF4787F93A}"/>
              </a:ext>
            </a:extLst>
          </p:cNvPr>
          <p:cNvSpPr/>
          <p:nvPr/>
        </p:nvSpPr>
        <p:spPr>
          <a:xfrm>
            <a:off x="2950028" y="2877646"/>
            <a:ext cx="28738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ガーリック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D3E829-9273-4CF3-97AE-9C5EDA07EA31}"/>
              </a:ext>
            </a:extLst>
          </p:cNvPr>
          <p:cNvSpPr/>
          <p:nvPr/>
        </p:nvSpPr>
        <p:spPr>
          <a:xfrm>
            <a:off x="6210297" y="141515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Calibri" panose="020F0502020204030204" pitchFamily="34" charset="0"/>
              </a:rPr>
              <a:t>kar</a:t>
            </a:r>
            <a:r>
              <a:rPr lang="vi-VN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ēraisu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C99F5-9850-42E3-BAE1-7BC6C675477B}"/>
              </a:ext>
            </a:extLst>
          </p:cNvPr>
          <p:cNvSpPr/>
          <p:nvPr/>
        </p:nvSpPr>
        <p:spPr>
          <a:xfrm>
            <a:off x="6210297" y="1509863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esukar</a:t>
            </a:r>
            <a:r>
              <a:rPr lang="vi-VN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ēt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ā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6138DF-BB7B-4BF1-8E68-8BBC159D77C8}"/>
              </a:ext>
            </a:extLst>
          </p:cNvPr>
          <p:cNvSpPr/>
          <p:nvPr/>
        </p:nvSpPr>
        <p:spPr>
          <a:xfrm>
            <a:off x="6210297" y="4245429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yotto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2726BA-ABDD-4AD2-819F-4300B8F1A9DA}"/>
              </a:ext>
            </a:extLst>
          </p:cNvPr>
          <p:cNvSpPr/>
          <p:nvPr/>
        </p:nvSpPr>
        <p:spPr>
          <a:xfrm>
            <a:off x="6210297" y="2877646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makudonarudo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07C75C-1277-4824-B49C-8B67828E5035}"/>
              </a:ext>
            </a:extLst>
          </p:cNvPr>
          <p:cNvSpPr/>
          <p:nvPr/>
        </p:nvSpPr>
        <p:spPr>
          <a:xfrm>
            <a:off x="8762999" y="141515"/>
            <a:ext cx="33310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カレーライス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71586D-B9BA-4FC4-92C1-FDC9F323BAAC}"/>
              </a:ext>
            </a:extLst>
          </p:cNvPr>
          <p:cNvSpPr/>
          <p:nvPr/>
        </p:nvSpPr>
        <p:spPr>
          <a:xfrm>
            <a:off x="8762999" y="1509863"/>
            <a:ext cx="33310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エスカレーター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588430-3F78-4A0B-A83D-CAF2246478E3}"/>
              </a:ext>
            </a:extLst>
          </p:cNvPr>
          <p:cNvSpPr/>
          <p:nvPr/>
        </p:nvSpPr>
        <p:spPr>
          <a:xfrm>
            <a:off x="8762999" y="4245429"/>
            <a:ext cx="33310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ヨット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FB1C40-3E69-440F-A421-BB5E801786B5}"/>
              </a:ext>
            </a:extLst>
          </p:cNvPr>
          <p:cNvSpPr/>
          <p:nvPr/>
        </p:nvSpPr>
        <p:spPr>
          <a:xfrm>
            <a:off x="8762999" y="2877646"/>
            <a:ext cx="33310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マクドナルド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B4CD1F-C5A3-4B47-AA08-AC15EFC36BF3}"/>
              </a:ext>
            </a:extLst>
          </p:cNvPr>
          <p:cNvSpPr/>
          <p:nvPr/>
        </p:nvSpPr>
        <p:spPr>
          <a:xfrm>
            <a:off x="217712" y="5613212"/>
            <a:ext cx="2634344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ereb</a:t>
            </a:r>
            <a:r>
              <a:rPr lang="vi-VN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ēt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ā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F4CDE9-13B7-4F93-B01D-14F134D70AE7}"/>
              </a:ext>
            </a:extLst>
          </p:cNvPr>
          <p:cNvSpPr/>
          <p:nvPr/>
        </p:nvSpPr>
        <p:spPr>
          <a:xfrm>
            <a:off x="2950028" y="5613212"/>
            <a:ext cx="28738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エレベーター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0493E6-FEFA-4EF3-80F1-0C537EA5E436}"/>
              </a:ext>
            </a:extLst>
          </p:cNvPr>
          <p:cNvSpPr/>
          <p:nvPr/>
        </p:nvSpPr>
        <p:spPr>
          <a:xfrm>
            <a:off x="6210297" y="5613212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taiya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1EF437-7F6A-4063-A994-D0D8244C098C}"/>
              </a:ext>
            </a:extLst>
          </p:cNvPr>
          <p:cNvSpPr/>
          <p:nvPr/>
        </p:nvSpPr>
        <p:spPr>
          <a:xfrm>
            <a:off x="8762999" y="5613212"/>
            <a:ext cx="33310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タイヤ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0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6" grpId="0" animBg="1"/>
      <p:bldP spid="27" grpId="0" animBg="1"/>
      <p:bldP spid="28" grpId="0" animBg="1"/>
      <p:bldP spid="29" grpId="0" animBg="1"/>
      <p:bldP spid="19" grpId="0" animBg="1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アの書き順画像">
            <a:extLst>
              <a:ext uri="{FF2B5EF4-FFF2-40B4-BE49-F238E27FC236}">
                <a16:creationId xmlns:a16="http://schemas.microsoft.com/office/drawing/2014/main" id="{385D565C-2D9A-48BC-B079-CC582DC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アの書き順画像">
            <a:extLst>
              <a:ext uri="{FF2B5EF4-FFF2-40B4-BE49-F238E27FC236}">
                <a16:creationId xmlns:a16="http://schemas.microsoft.com/office/drawing/2014/main" id="{11F95B9D-6863-4B57-AE6B-3D95CB6334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05FF-E0AC-4A17-812F-1B9856E601C6}"/>
              </a:ext>
            </a:extLst>
          </p:cNvPr>
          <p:cNvSpPr txBox="1"/>
          <p:nvPr/>
        </p:nvSpPr>
        <p:spPr>
          <a:xfrm>
            <a:off x="933451" y="88582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wa</a:t>
            </a:r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021C1-8175-49A6-B7DE-358504ACCEB4}"/>
              </a:ext>
            </a:extLst>
          </p:cNvPr>
          <p:cNvSpPr txBox="1"/>
          <p:nvPr/>
        </p:nvSpPr>
        <p:spPr>
          <a:xfrm>
            <a:off x="5667375" y="904866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04D36-FAA7-44A2-A7BB-9507320F687F}"/>
              </a:ext>
            </a:extLst>
          </p:cNvPr>
          <p:cNvSpPr txBox="1"/>
          <p:nvPr/>
        </p:nvSpPr>
        <p:spPr>
          <a:xfrm>
            <a:off x="10515600" y="88582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</a:t>
            </a:r>
          </a:p>
        </p:txBody>
      </p:sp>
      <p:sp>
        <p:nvSpPr>
          <p:cNvPr id="12" name="AutoShape 2" descr="シの書き順画像">
            <a:extLst>
              <a:ext uri="{FF2B5EF4-FFF2-40B4-BE49-F238E27FC236}">
                <a16:creationId xmlns:a16="http://schemas.microsoft.com/office/drawing/2014/main" id="{02C832B5-36BC-49FC-B32A-0E7B74F9B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6366F-2865-4CB3-97A6-C113862F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8" y="1834243"/>
            <a:ext cx="2362200" cy="2209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62CE61-8D8E-41EA-B74C-1D46D4EA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371" y="1834243"/>
            <a:ext cx="2162175" cy="2238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336ADB-37E8-41EF-8EF7-DBF717AA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907" y="1834243"/>
            <a:ext cx="2400300" cy="2352675"/>
          </a:xfrm>
          <a:prstGeom prst="rect">
            <a:avLst/>
          </a:prstGeom>
        </p:spPr>
      </p:pic>
      <p:pic>
        <p:nvPicPr>
          <p:cNvPr id="15362" name="Picture 2" descr="書き順カタカナ：ワ">
            <a:extLst>
              <a:ext uri="{FF2B5EF4-FFF2-40B4-BE49-F238E27FC236}">
                <a16:creationId xmlns:a16="http://schemas.microsoft.com/office/drawing/2014/main" id="{4B7D7B1B-B79A-4223-B2BC-BFF1D82300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8" y="4747532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書き順カタカナ：ヲ">
            <a:extLst>
              <a:ext uri="{FF2B5EF4-FFF2-40B4-BE49-F238E27FC236}">
                <a16:creationId xmlns:a16="http://schemas.microsoft.com/office/drawing/2014/main" id="{CFBFFC75-555C-4DE5-AE60-9992796DE2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211" y="4740728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書き順カタカナ：ン">
            <a:extLst>
              <a:ext uri="{FF2B5EF4-FFF2-40B4-BE49-F238E27FC236}">
                <a16:creationId xmlns:a16="http://schemas.microsoft.com/office/drawing/2014/main" id="{50AF3575-15D8-40EF-855C-0260F07A94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907" y="4776107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314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605E1-6EB9-470F-B20C-4439E1EFBAB4}"/>
              </a:ext>
            </a:extLst>
          </p:cNvPr>
          <p:cNvSpPr/>
          <p:nvPr/>
        </p:nvSpPr>
        <p:spPr>
          <a:xfrm>
            <a:off x="217713" y="1023258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sōsu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CDC56-5AF4-4244-96EA-B654AC06ABBB}"/>
              </a:ext>
            </a:extLst>
          </p:cNvPr>
          <p:cNvSpPr/>
          <p:nvPr/>
        </p:nvSpPr>
        <p:spPr>
          <a:xfrm>
            <a:off x="217713" y="2391606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resutoran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2C7A-0F56-499E-A0B5-15DB2D248977}"/>
              </a:ext>
            </a:extLst>
          </p:cNvPr>
          <p:cNvSpPr/>
          <p:nvPr/>
        </p:nvSpPr>
        <p:spPr>
          <a:xfrm>
            <a:off x="217713" y="3759389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ressun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09864-DA5F-4877-B656-9B2946F8704B}"/>
              </a:ext>
            </a:extLst>
          </p:cNvPr>
          <p:cNvSpPr/>
          <p:nvPr/>
        </p:nvSpPr>
        <p:spPr>
          <a:xfrm>
            <a:off x="2950029" y="1023258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ソース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5A05A-5734-449B-9DB4-59E2ED17B595}"/>
              </a:ext>
            </a:extLst>
          </p:cNvPr>
          <p:cNvSpPr/>
          <p:nvPr/>
        </p:nvSpPr>
        <p:spPr>
          <a:xfrm>
            <a:off x="2950029" y="2391606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レストラン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E46A1F-B5EE-40B8-AA79-94AF4787F93A}"/>
              </a:ext>
            </a:extLst>
          </p:cNvPr>
          <p:cNvSpPr/>
          <p:nvPr/>
        </p:nvSpPr>
        <p:spPr>
          <a:xfrm>
            <a:off x="2950029" y="3759389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レッスン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D3E829-9273-4CF3-97AE-9C5EDA07EA31}"/>
              </a:ext>
            </a:extLst>
          </p:cNvPr>
          <p:cNvSpPr/>
          <p:nvPr/>
        </p:nvSpPr>
        <p:spPr>
          <a:xfrm>
            <a:off x="6493328" y="1023258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hanb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āgu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C99F5-9850-42E3-BAE1-7BC6C675477B}"/>
              </a:ext>
            </a:extLst>
          </p:cNvPr>
          <p:cNvSpPr/>
          <p:nvPr/>
        </p:nvSpPr>
        <p:spPr>
          <a:xfrm>
            <a:off x="6493328" y="2391606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ranchi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2726BA-ABDD-4AD2-819F-4300B8F1A9DA}"/>
              </a:ext>
            </a:extLst>
          </p:cNvPr>
          <p:cNvSpPr/>
          <p:nvPr/>
        </p:nvSpPr>
        <p:spPr>
          <a:xfrm>
            <a:off x="6493328" y="3759389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wain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07C75C-1277-4824-B49C-8B67828E5035}"/>
              </a:ext>
            </a:extLst>
          </p:cNvPr>
          <p:cNvSpPr/>
          <p:nvPr/>
        </p:nvSpPr>
        <p:spPr>
          <a:xfrm>
            <a:off x="9241971" y="1023258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ハンバーグ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71586D-B9BA-4FC4-92C1-FDC9F323BAAC}"/>
              </a:ext>
            </a:extLst>
          </p:cNvPr>
          <p:cNvSpPr/>
          <p:nvPr/>
        </p:nvSpPr>
        <p:spPr>
          <a:xfrm>
            <a:off x="9241971" y="2391606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ランチ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FB1C40-3E69-440F-A421-BB5E801786B5}"/>
              </a:ext>
            </a:extLst>
          </p:cNvPr>
          <p:cNvSpPr/>
          <p:nvPr/>
        </p:nvSpPr>
        <p:spPr>
          <a:xfrm>
            <a:off x="9241971" y="3759389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ワイン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865138-6A10-4A20-9637-86C771616EC1}"/>
              </a:ext>
            </a:extLst>
          </p:cNvPr>
          <p:cNvSpPr/>
          <p:nvPr/>
        </p:nvSpPr>
        <p:spPr>
          <a:xfrm>
            <a:off x="217713" y="5127172"/>
            <a:ext cx="2449286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y</a:t>
            </a:r>
            <a:r>
              <a:rPr lang="vi-VN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ūzā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7EB8B4-F83D-43DC-A062-4C9FE337E60A}"/>
              </a:ext>
            </a:extLst>
          </p:cNvPr>
          <p:cNvSpPr/>
          <p:nvPr/>
        </p:nvSpPr>
        <p:spPr>
          <a:xfrm>
            <a:off x="2950029" y="5127172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ユーザー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26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6" grpId="0" animBg="1"/>
      <p:bldP spid="27" grpId="0" animBg="1"/>
      <p:bldP spid="29" grpId="0" animBg="1"/>
      <p:bldP spid="1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A09864-DA5F-4877-B656-9B2946F8704B}"/>
              </a:ext>
            </a:extLst>
          </p:cNvPr>
          <p:cNvSpPr/>
          <p:nvPr/>
        </p:nvSpPr>
        <p:spPr>
          <a:xfrm>
            <a:off x="4382862" y="179615"/>
            <a:ext cx="28738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ルール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5A05A-5734-449B-9DB4-59E2ED17B595}"/>
              </a:ext>
            </a:extLst>
          </p:cNvPr>
          <p:cNvSpPr/>
          <p:nvPr/>
        </p:nvSpPr>
        <p:spPr>
          <a:xfrm>
            <a:off x="4382862" y="1547963"/>
            <a:ext cx="28738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トイレ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2013F4-988C-4591-A151-822B0679D81E}"/>
              </a:ext>
            </a:extLst>
          </p:cNvPr>
          <p:cNvSpPr/>
          <p:nvPr/>
        </p:nvSpPr>
        <p:spPr>
          <a:xfrm>
            <a:off x="4382862" y="4283529"/>
            <a:ext cx="28738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タオル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E46A1F-B5EE-40B8-AA79-94AF4787F93A}"/>
              </a:ext>
            </a:extLst>
          </p:cNvPr>
          <p:cNvSpPr/>
          <p:nvPr/>
        </p:nvSpPr>
        <p:spPr>
          <a:xfrm>
            <a:off x="4382862" y="2915746"/>
            <a:ext cx="28738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ガーリック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07C75C-1277-4824-B49C-8B67828E5035}"/>
              </a:ext>
            </a:extLst>
          </p:cNvPr>
          <p:cNvSpPr/>
          <p:nvPr/>
        </p:nvSpPr>
        <p:spPr>
          <a:xfrm>
            <a:off x="8591548" y="179615"/>
            <a:ext cx="33310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カレーライス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71586D-B9BA-4FC4-92C1-FDC9F323BAAC}"/>
              </a:ext>
            </a:extLst>
          </p:cNvPr>
          <p:cNvSpPr/>
          <p:nvPr/>
        </p:nvSpPr>
        <p:spPr>
          <a:xfrm>
            <a:off x="8591548" y="1547963"/>
            <a:ext cx="33310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エスカレーター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588430-3F78-4A0B-A83D-CAF2246478E3}"/>
              </a:ext>
            </a:extLst>
          </p:cNvPr>
          <p:cNvSpPr/>
          <p:nvPr/>
        </p:nvSpPr>
        <p:spPr>
          <a:xfrm>
            <a:off x="8591548" y="4283529"/>
            <a:ext cx="33310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ヨット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FB1C40-3E69-440F-A421-BB5E801786B5}"/>
              </a:ext>
            </a:extLst>
          </p:cNvPr>
          <p:cNvSpPr/>
          <p:nvPr/>
        </p:nvSpPr>
        <p:spPr>
          <a:xfrm>
            <a:off x="8591548" y="2915746"/>
            <a:ext cx="33310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マクドナルド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F4CDE9-13B7-4F93-B01D-14F134D70AE7}"/>
              </a:ext>
            </a:extLst>
          </p:cNvPr>
          <p:cNvSpPr/>
          <p:nvPr/>
        </p:nvSpPr>
        <p:spPr>
          <a:xfrm>
            <a:off x="4382862" y="5651312"/>
            <a:ext cx="28738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エレベーター</a:t>
            </a: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1EF437-7F6A-4063-A994-D0D8244C098C}"/>
              </a:ext>
            </a:extLst>
          </p:cNvPr>
          <p:cNvSpPr/>
          <p:nvPr/>
        </p:nvSpPr>
        <p:spPr>
          <a:xfrm>
            <a:off x="8591548" y="5651312"/>
            <a:ext cx="3331029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タイヤ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6901CC-D9C4-4070-B576-44D3A7C726F2}"/>
              </a:ext>
            </a:extLst>
          </p:cNvPr>
          <p:cNvSpPr/>
          <p:nvPr/>
        </p:nvSpPr>
        <p:spPr>
          <a:xfrm>
            <a:off x="307524" y="179615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ソース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AF9B7D-0056-4AAA-AF81-DAEB8EBB034A}"/>
              </a:ext>
            </a:extLst>
          </p:cNvPr>
          <p:cNvSpPr/>
          <p:nvPr/>
        </p:nvSpPr>
        <p:spPr>
          <a:xfrm>
            <a:off x="307524" y="1547963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レストラン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F99B04-0F24-40E6-9CF1-A46BA38DC823}"/>
              </a:ext>
            </a:extLst>
          </p:cNvPr>
          <p:cNvSpPr/>
          <p:nvPr/>
        </p:nvSpPr>
        <p:spPr>
          <a:xfrm>
            <a:off x="307524" y="2915746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レッスン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E0F099-F0E4-49DD-8613-9141702D0097}"/>
              </a:ext>
            </a:extLst>
          </p:cNvPr>
          <p:cNvSpPr/>
          <p:nvPr/>
        </p:nvSpPr>
        <p:spPr>
          <a:xfrm>
            <a:off x="315687" y="5651312"/>
            <a:ext cx="2732318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Times New Roman" panose="02020603050405020304" pitchFamily="18" charset="0"/>
              </a:rPr>
              <a:t>ハンバーグ</a:t>
            </a:r>
            <a:endParaRPr lang="en-US" sz="3200" dirty="0">
              <a:solidFill>
                <a:schemeClr val="tx1"/>
              </a:solidFill>
              <a:effectLst/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B612DA-5DE7-46F2-AE9A-EBA63F4CF4A7}"/>
              </a:ext>
            </a:extLst>
          </p:cNvPr>
          <p:cNvSpPr/>
          <p:nvPr/>
        </p:nvSpPr>
        <p:spPr>
          <a:xfrm>
            <a:off x="307524" y="4283529"/>
            <a:ext cx="2748645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283210" indent="-2286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ja-JP" altLang="en-US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ユーザー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2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6" grpId="0" animBg="1"/>
      <p:bldP spid="27" grpId="0" animBg="1"/>
      <p:bldP spid="28" grpId="0" animBg="1"/>
      <p:bldP spid="29" grpId="0" animBg="1"/>
      <p:bldP spid="19" grpId="0" animBg="1"/>
      <p:bldP spid="21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apan's National Foundation Day by Slidesgo">
  <a:themeElements>
    <a:clrScheme name="Simple Light">
      <a:dk1>
        <a:srgbClr val="242348"/>
      </a:dk1>
      <a:lt1>
        <a:srgbClr val="FFFFFF"/>
      </a:lt1>
      <a:dk2>
        <a:srgbClr val="595959"/>
      </a:dk2>
      <a:lt2>
        <a:srgbClr val="EEEEEE"/>
      </a:lt2>
      <a:accent1>
        <a:srgbClr val="B80026"/>
      </a:accent1>
      <a:accent2>
        <a:srgbClr val="FCF1E6"/>
      </a:accent2>
      <a:accent3>
        <a:srgbClr val="DFC298"/>
      </a:accent3>
      <a:accent4>
        <a:srgbClr val="242348"/>
      </a:accent4>
      <a:accent5>
        <a:srgbClr val="DE5975"/>
      </a:accent5>
      <a:accent6>
        <a:srgbClr val="202043"/>
      </a:accent6>
      <a:hlink>
        <a:srgbClr val="B800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2872</TotalTime>
  <Words>3033</Words>
  <Application>Microsoft Office PowerPoint</Application>
  <PresentationFormat>Widescreen</PresentationFormat>
  <Paragraphs>946</Paragraphs>
  <Slides>104</Slides>
  <Notes>7</Notes>
  <HiddenSlides>0</HiddenSlides>
  <MMClips>8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18" baseType="lpstr">
      <vt:lpstr>AR JULIAN</vt:lpstr>
      <vt:lpstr>Extrafine</vt:lpstr>
      <vt:lpstr>MS Mincho</vt:lpstr>
      <vt:lpstr>NtMotoyaKyotai</vt:lpstr>
      <vt:lpstr>Arial</vt:lpstr>
      <vt:lpstr>Blinker</vt:lpstr>
      <vt:lpstr>Bradley Hand ITC</vt:lpstr>
      <vt:lpstr>Calibri</vt:lpstr>
      <vt:lpstr>Calibri Light</vt:lpstr>
      <vt:lpstr>Jura</vt:lpstr>
      <vt:lpstr>Tahoma</vt:lpstr>
      <vt:lpstr>Times New Roman</vt:lpstr>
      <vt:lpstr>Office Theme</vt:lpstr>
      <vt:lpstr>Japan's National Foundation Day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Trường âm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Thi Thu Thuy (FE FPTU HN)</dc:creator>
  <cp:lastModifiedBy>Nguyen Thi Thu Thuy (FE FPTU HN)</cp:lastModifiedBy>
  <cp:revision>145</cp:revision>
  <dcterms:created xsi:type="dcterms:W3CDTF">2021-05-12T08:55:29Z</dcterms:created>
  <dcterms:modified xsi:type="dcterms:W3CDTF">2022-01-14T07:33:25Z</dcterms:modified>
</cp:coreProperties>
</file>